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9"/>
  </p:notesMasterIdLst>
  <p:sldIdLst>
    <p:sldId id="259" r:id="rId5"/>
    <p:sldId id="260" r:id="rId6"/>
    <p:sldId id="257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76" r:id="rId17"/>
    <p:sldId id="28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5797" autoAdjust="0"/>
  </p:normalViewPr>
  <p:slideViewPr>
    <p:cSldViewPr snapToGrid="0">
      <p:cViewPr varScale="1">
        <p:scale>
          <a:sx n="48" d="100"/>
          <a:sy n="48" d="100"/>
        </p:scale>
        <p:origin x="67" y="3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nja Vratarič" userId="dee720af-e24c-468c-9a64-0f88fe603156" providerId="ADAL" clId="{5E22FBF2-9721-4A3D-9F09-1F4E520154C6}"/>
    <pc:docChg chg="undo custSel modSld">
      <pc:chgData name="Sonja Vratarič" userId="dee720af-e24c-468c-9a64-0f88fe603156" providerId="ADAL" clId="{5E22FBF2-9721-4A3D-9F09-1F4E520154C6}" dt="2026-05-20T11:23:50.717" v="1375" actId="20577"/>
      <pc:docMkLst>
        <pc:docMk/>
      </pc:docMkLst>
      <pc:sldChg chg="modSp mod">
        <pc:chgData name="Sonja Vratarič" userId="dee720af-e24c-468c-9a64-0f88fe603156" providerId="ADAL" clId="{5E22FBF2-9721-4A3D-9F09-1F4E520154C6}" dt="2026-05-14T11:38:32.813" v="185" actId="255"/>
        <pc:sldMkLst>
          <pc:docMk/>
          <pc:sldMk cId="1027268184" sldId="257"/>
        </pc:sldMkLst>
        <pc:spChg chg="mod">
          <ac:chgData name="Sonja Vratarič" userId="dee720af-e24c-468c-9a64-0f88fe603156" providerId="ADAL" clId="{5E22FBF2-9721-4A3D-9F09-1F4E520154C6}" dt="2026-05-14T11:35:47.550" v="169" actId="20577"/>
          <ac:spMkLst>
            <pc:docMk/>
            <pc:sldMk cId="1027268184" sldId="257"/>
            <ac:spMk id="2" creationId="{EBCE1EF8-6EE9-EAC3-53F8-45EBBA956EFE}"/>
          </ac:spMkLst>
        </pc:spChg>
        <pc:spChg chg="mod">
          <ac:chgData name="Sonja Vratarič" userId="dee720af-e24c-468c-9a64-0f88fe603156" providerId="ADAL" clId="{5E22FBF2-9721-4A3D-9F09-1F4E520154C6}" dt="2026-05-14T11:38:32.813" v="185" actId="255"/>
          <ac:spMkLst>
            <pc:docMk/>
            <pc:sldMk cId="1027268184" sldId="257"/>
            <ac:spMk id="3" creationId="{9C4030C3-9A5A-0DAB-9222-85C3493D35DB}"/>
          </ac:spMkLst>
        </pc:spChg>
      </pc:sldChg>
      <pc:sldChg chg="modSp mod">
        <pc:chgData name="Sonja Vratarič" userId="dee720af-e24c-468c-9a64-0f88fe603156" providerId="ADAL" clId="{5E22FBF2-9721-4A3D-9F09-1F4E520154C6}" dt="2026-05-20T11:23:50.717" v="1375" actId="20577"/>
        <pc:sldMkLst>
          <pc:docMk/>
          <pc:sldMk cId="915912313" sldId="259"/>
        </pc:sldMkLst>
        <pc:spChg chg="mod">
          <ac:chgData name="Sonja Vratarič" userId="dee720af-e24c-468c-9a64-0f88fe603156" providerId="ADAL" clId="{5E22FBF2-9721-4A3D-9F09-1F4E520154C6}" dt="2026-05-20T11:23:50.717" v="1375" actId="20577"/>
          <ac:spMkLst>
            <pc:docMk/>
            <pc:sldMk cId="915912313" sldId="259"/>
            <ac:spMk id="4" creationId="{2B952915-D66F-3780-D2A6-795A707D03C6}"/>
          </ac:spMkLst>
        </pc:spChg>
        <pc:spChg chg="mod">
          <ac:chgData name="Sonja Vratarič" userId="dee720af-e24c-468c-9a64-0f88fe603156" providerId="ADAL" clId="{5E22FBF2-9721-4A3D-9F09-1F4E520154C6}" dt="2026-05-15T12:19:48.033" v="1374" actId="404"/>
          <ac:spMkLst>
            <pc:docMk/>
            <pc:sldMk cId="915912313" sldId="259"/>
            <ac:spMk id="7" creationId="{1878A68E-CAF1-02C4-FBD8-E2B9BE4333A2}"/>
          </ac:spMkLst>
        </pc:spChg>
      </pc:sldChg>
      <pc:sldChg chg="addSp delSp modSp mod">
        <pc:chgData name="Sonja Vratarič" userId="dee720af-e24c-468c-9a64-0f88fe603156" providerId="ADAL" clId="{5E22FBF2-9721-4A3D-9F09-1F4E520154C6}" dt="2026-05-12T08:44:24.271" v="124" actId="113"/>
        <pc:sldMkLst>
          <pc:docMk/>
          <pc:sldMk cId="1529593664" sldId="260"/>
        </pc:sldMkLst>
        <pc:spChg chg="mod">
          <ac:chgData name="Sonja Vratarič" userId="dee720af-e24c-468c-9a64-0f88fe603156" providerId="ADAL" clId="{5E22FBF2-9721-4A3D-9F09-1F4E520154C6}" dt="2026-05-12T07:23:56.696" v="92" actId="20577"/>
          <ac:spMkLst>
            <pc:docMk/>
            <pc:sldMk cId="1529593664" sldId="260"/>
            <ac:spMk id="2" creationId="{4E53F795-1CE6-17FC-2A12-7A05393668E7}"/>
          </ac:spMkLst>
        </pc:spChg>
        <pc:spChg chg="add mod">
          <ac:chgData name="Sonja Vratarič" userId="dee720af-e24c-468c-9a64-0f88fe603156" providerId="ADAL" clId="{5E22FBF2-9721-4A3D-9F09-1F4E520154C6}" dt="2026-05-12T08:44:24.271" v="124" actId="113"/>
          <ac:spMkLst>
            <pc:docMk/>
            <pc:sldMk cId="1529593664" sldId="260"/>
            <ac:spMk id="6" creationId="{A5841BFB-E318-91D2-1628-16A8D9935995}"/>
          </ac:spMkLst>
        </pc:spChg>
      </pc:sldChg>
      <pc:sldChg chg="modSp mod">
        <pc:chgData name="Sonja Vratarič" userId="dee720af-e24c-468c-9a64-0f88fe603156" providerId="ADAL" clId="{5E22FBF2-9721-4A3D-9F09-1F4E520154C6}" dt="2026-05-15T12:17:42.226" v="1361" actId="113"/>
        <pc:sldMkLst>
          <pc:docMk/>
          <pc:sldMk cId="1275749071" sldId="276"/>
        </pc:sldMkLst>
        <pc:spChg chg="mod">
          <ac:chgData name="Sonja Vratarič" userId="dee720af-e24c-468c-9a64-0f88fe603156" providerId="ADAL" clId="{5E22FBF2-9721-4A3D-9F09-1F4E520154C6}" dt="2026-05-15T12:14:51.326" v="1346" actId="20577"/>
          <ac:spMkLst>
            <pc:docMk/>
            <pc:sldMk cId="1275749071" sldId="276"/>
            <ac:spMk id="2" creationId="{7F42EBFD-F275-94F9-3999-0A89707D7A92}"/>
          </ac:spMkLst>
        </pc:spChg>
        <pc:spChg chg="mod">
          <ac:chgData name="Sonja Vratarič" userId="dee720af-e24c-468c-9a64-0f88fe603156" providerId="ADAL" clId="{5E22FBF2-9721-4A3D-9F09-1F4E520154C6}" dt="2026-05-15T12:17:42.226" v="1361" actId="113"/>
          <ac:spMkLst>
            <pc:docMk/>
            <pc:sldMk cId="1275749071" sldId="276"/>
            <ac:spMk id="3" creationId="{A1B931C8-DBD2-BB1C-4E26-E0669E8B7CE8}"/>
          </ac:spMkLst>
        </pc:spChg>
      </pc:sldChg>
      <pc:sldChg chg="modSp mod">
        <pc:chgData name="Sonja Vratarič" userId="dee720af-e24c-468c-9a64-0f88fe603156" providerId="ADAL" clId="{5E22FBF2-9721-4A3D-9F09-1F4E520154C6}" dt="2026-05-15T12:18:28.136" v="1371" actId="20577"/>
        <pc:sldMkLst>
          <pc:docMk/>
          <pc:sldMk cId="2517060242" sldId="286"/>
        </pc:sldMkLst>
        <pc:spChg chg="mod">
          <ac:chgData name="Sonja Vratarič" userId="dee720af-e24c-468c-9a64-0f88fe603156" providerId="ADAL" clId="{5E22FBF2-9721-4A3D-9F09-1F4E520154C6}" dt="2026-05-15T12:18:28.136" v="1371" actId="20577"/>
          <ac:spMkLst>
            <pc:docMk/>
            <pc:sldMk cId="2517060242" sldId="286"/>
            <ac:spMk id="4" creationId="{02C7982B-C8B2-D821-F153-08951E75AF41}"/>
          </ac:spMkLst>
        </pc:spChg>
        <pc:spChg chg="mod">
          <ac:chgData name="Sonja Vratarič" userId="dee720af-e24c-468c-9a64-0f88fe603156" providerId="ADAL" clId="{5E22FBF2-9721-4A3D-9F09-1F4E520154C6}" dt="2026-05-15T12:18:22.059" v="1365" actId="20577"/>
          <ac:spMkLst>
            <pc:docMk/>
            <pc:sldMk cId="2517060242" sldId="286"/>
            <ac:spMk id="5" creationId="{C3AE102F-0835-84F6-154D-348D4DA6DA45}"/>
          </ac:spMkLst>
        </pc:spChg>
      </pc:sldChg>
      <pc:sldChg chg="modSp mod">
        <pc:chgData name="Sonja Vratarič" userId="dee720af-e24c-468c-9a64-0f88fe603156" providerId="ADAL" clId="{5E22FBF2-9721-4A3D-9F09-1F4E520154C6}" dt="2026-05-15T11:20:20.011" v="298" actId="20577"/>
        <pc:sldMkLst>
          <pc:docMk/>
          <pc:sldMk cId="3740566069" sldId="287"/>
        </pc:sldMkLst>
        <pc:spChg chg="mod">
          <ac:chgData name="Sonja Vratarič" userId="dee720af-e24c-468c-9a64-0f88fe603156" providerId="ADAL" clId="{5E22FBF2-9721-4A3D-9F09-1F4E520154C6}" dt="2026-05-14T11:40:37.846" v="229" actId="20577"/>
          <ac:spMkLst>
            <pc:docMk/>
            <pc:sldMk cId="3740566069" sldId="287"/>
            <ac:spMk id="2" creationId="{DAB75271-B8BF-74B2-84C3-E341D2301421}"/>
          </ac:spMkLst>
        </pc:spChg>
        <pc:spChg chg="mod">
          <ac:chgData name="Sonja Vratarič" userId="dee720af-e24c-468c-9a64-0f88fe603156" providerId="ADAL" clId="{5E22FBF2-9721-4A3D-9F09-1F4E520154C6}" dt="2026-05-15T11:20:20.011" v="298" actId="20577"/>
          <ac:spMkLst>
            <pc:docMk/>
            <pc:sldMk cId="3740566069" sldId="287"/>
            <ac:spMk id="3" creationId="{F4E2B5FE-B954-D7D1-ECF2-6D9BEE2D2835}"/>
          </ac:spMkLst>
        </pc:spChg>
      </pc:sldChg>
      <pc:sldChg chg="modSp mod">
        <pc:chgData name="Sonja Vratarič" userId="dee720af-e24c-468c-9a64-0f88fe603156" providerId="ADAL" clId="{5E22FBF2-9721-4A3D-9F09-1F4E520154C6}" dt="2026-05-15T11:23:48.885" v="319" actId="20577"/>
        <pc:sldMkLst>
          <pc:docMk/>
          <pc:sldMk cId="2240090417" sldId="288"/>
        </pc:sldMkLst>
        <pc:spChg chg="mod">
          <ac:chgData name="Sonja Vratarič" userId="dee720af-e24c-468c-9a64-0f88fe603156" providerId="ADAL" clId="{5E22FBF2-9721-4A3D-9F09-1F4E520154C6}" dt="2026-05-15T11:16:22.809" v="247"/>
          <ac:spMkLst>
            <pc:docMk/>
            <pc:sldMk cId="2240090417" sldId="288"/>
            <ac:spMk id="2" creationId="{4EFE45A9-57C3-E4AF-B897-80BEAB9E4550}"/>
          </ac:spMkLst>
        </pc:spChg>
        <pc:spChg chg="mod">
          <ac:chgData name="Sonja Vratarič" userId="dee720af-e24c-468c-9a64-0f88fe603156" providerId="ADAL" clId="{5E22FBF2-9721-4A3D-9F09-1F4E520154C6}" dt="2026-05-15T11:23:48.885" v="319" actId="20577"/>
          <ac:spMkLst>
            <pc:docMk/>
            <pc:sldMk cId="2240090417" sldId="288"/>
            <ac:spMk id="3" creationId="{F5CC3442-826F-9DA6-795F-0CAD647BDFDF}"/>
          </ac:spMkLst>
        </pc:spChg>
      </pc:sldChg>
      <pc:sldChg chg="modSp mod">
        <pc:chgData name="Sonja Vratarič" userId="dee720af-e24c-468c-9a64-0f88fe603156" providerId="ADAL" clId="{5E22FBF2-9721-4A3D-9F09-1F4E520154C6}" dt="2026-05-15T11:28:27.909" v="393" actId="20577"/>
        <pc:sldMkLst>
          <pc:docMk/>
          <pc:sldMk cId="2018113806" sldId="289"/>
        </pc:sldMkLst>
        <pc:spChg chg="mod">
          <ac:chgData name="Sonja Vratarič" userId="dee720af-e24c-468c-9a64-0f88fe603156" providerId="ADAL" clId="{5E22FBF2-9721-4A3D-9F09-1F4E520154C6}" dt="2026-05-15T11:24:39.813" v="322"/>
          <ac:spMkLst>
            <pc:docMk/>
            <pc:sldMk cId="2018113806" sldId="289"/>
            <ac:spMk id="2" creationId="{3826221A-0F67-2670-8652-70BB6F258993}"/>
          </ac:spMkLst>
        </pc:spChg>
        <pc:spChg chg="mod">
          <ac:chgData name="Sonja Vratarič" userId="dee720af-e24c-468c-9a64-0f88fe603156" providerId="ADAL" clId="{5E22FBF2-9721-4A3D-9F09-1F4E520154C6}" dt="2026-05-15T11:28:27.909" v="393" actId="20577"/>
          <ac:spMkLst>
            <pc:docMk/>
            <pc:sldMk cId="2018113806" sldId="289"/>
            <ac:spMk id="3" creationId="{9541D580-BFDE-CA9A-9504-C5FE6F2A9DB9}"/>
          </ac:spMkLst>
        </pc:spChg>
      </pc:sldChg>
      <pc:sldChg chg="modSp mod">
        <pc:chgData name="Sonja Vratarič" userId="dee720af-e24c-468c-9a64-0f88fe603156" providerId="ADAL" clId="{5E22FBF2-9721-4A3D-9F09-1F4E520154C6}" dt="2026-05-15T11:29:46.447" v="398" actId="20577"/>
        <pc:sldMkLst>
          <pc:docMk/>
          <pc:sldMk cId="3789412684" sldId="290"/>
        </pc:sldMkLst>
        <pc:spChg chg="mod">
          <ac:chgData name="Sonja Vratarič" userId="dee720af-e24c-468c-9a64-0f88fe603156" providerId="ADAL" clId="{5E22FBF2-9721-4A3D-9F09-1F4E520154C6}" dt="2026-05-15T11:29:03.855" v="394"/>
          <ac:spMkLst>
            <pc:docMk/>
            <pc:sldMk cId="3789412684" sldId="290"/>
            <ac:spMk id="2" creationId="{40E1FE0D-F2E9-5529-A869-CE5F1E5A8607}"/>
          </ac:spMkLst>
        </pc:spChg>
        <pc:spChg chg="mod">
          <ac:chgData name="Sonja Vratarič" userId="dee720af-e24c-468c-9a64-0f88fe603156" providerId="ADAL" clId="{5E22FBF2-9721-4A3D-9F09-1F4E520154C6}" dt="2026-05-15T11:29:46.447" v="398" actId="20577"/>
          <ac:spMkLst>
            <pc:docMk/>
            <pc:sldMk cId="3789412684" sldId="290"/>
            <ac:spMk id="3" creationId="{9A7622C8-1CAE-EF54-9250-0CBE739F30E3}"/>
          </ac:spMkLst>
        </pc:spChg>
      </pc:sldChg>
      <pc:sldChg chg="modSp mod">
        <pc:chgData name="Sonja Vratarič" userId="dee720af-e24c-468c-9a64-0f88fe603156" providerId="ADAL" clId="{5E22FBF2-9721-4A3D-9F09-1F4E520154C6}" dt="2026-05-15T11:31:09.945" v="405" actId="20577"/>
        <pc:sldMkLst>
          <pc:docMk/>
          <pc:sldMk cId="992616814" sldId="291"/>
        </pc:sldMkLst>
        <pc:spChg chg="mod">
          <ac:chgData name="Sonja Vratarič" userId="dee720af-e24c-468c-9a64-0f88fe603156" providerId="ADAL" clId="{5E22FBF2-9721-4A3D-9F09-1F4E520154C6}" dt="2026-05-15T11:30:32.851" v="399"/>
          <ac:spMkLst>
            <pc:docMk/>
            <pc:sldMk cId="992616814" sldId="291"/>
            <ac:spMk id="2" creationId="{F85527BD-FB47-2CD7-060D-FB24CF80B9B0}"/>
          </ac:spMkLst>
        </pc:spChg>
        <pc:spChg chg="mod">
          <ac:chgData name="Sonja Vratarič" userId="dee720af-e24c-468c-9a64-0f88fe603156" providerId="ADAL" clId="{5E22FBF2-9721-4A3D-9F09-1F4E520154C6}" dt="2026-05-15T11:31:09.945" v="405" actId="20577"/>
          <ac:spMkLst>
            <pc:docMk/>
            <pc:sldMk cId="992616814" sldId="291"/>
            <ac:spMk id="3" creationId="{5586FBC9-32A6-6DB2-E6AE-FF6491216AC7}"/>
          </ac:spMkLst>
        </pc:spChg>
      </pc:sldChg>
      <pc:sldChg chg="modSp mod">
        <pc:chgData name="Sonja Vratarič" userId="dee720af-e24c-468c-9a64-0f88fe603156" providerId="ADAL" clId="{5E22FBF2-9721-4A3D-9F09-1F4E520154C6}" dt="2026-05-15T11:47:54.860" v="592" actId="20577"/>
        <pc:sldMkLst>
          <pc:docMk/>
          <pc:sldMk cId="1174875548" sldId="292"/>
        </pc:sldMkLst>
        <pc:spChg chg="mod">
          <ac:chgData name="Sonja Vratarič" userId="dee720af-e24c-468c-9a64-0f88fe603156" providerId="ADAL" clId="{5E22FBF2-9721-4A3D-9F09-1F4E520154C6}" dt="2026-05-15T11:37:35.690" v="406"/>
          <ac:spMkLst>
            <pc:docMk/>
            <pc:sldMk cId="1174875548" sldId="292"/>
            <ac:spMk id="2" creationId="{0F2D38CD-9086-3F45-8089-531ADFF854B5}"/>
          </ac:spMkLst>
        </pc:spChg>
        <pc:spChg chg="mod">
          <ac:chgData name="Sonja Vratarič" userId="dee720af-e24c-468c-9a64-0f88fe603156" providerId="ADAL" clId="{5E22FBF2-9721-4A3D-9F09-1F4E520154C6}" dt="2026-05-15T11:44:48.152" v="497" actId="27636"/>
          <ac:spMkLst>
            <pc:docMk/>
            <pc:sldMk cId="1174875548" sldId="292"/>
            <ac:spMk id="4" creationId="{3EBF84C9-76CA-8BE5-ED46-F446B9F0DB62}"/>
          </ac:spMkLst>
        </pc:spChg>
        <pc:spChg chg="mod">
          <ac:chgData name="Sonja Vratarič" userId="dee720af-e24c-468c-9a64-0f88fe603156" providerId="ADAL" clId="{5E22FBF2-9721-4A3D-9F09-1F4E520154C6}" dt="2026-05-15T11:47:54.860" v="592" actId="20577"/>
          <ac:spMkLst>
            <pc:docMk/>
            <pc:sldMk cId="1174875548" sldId="292"/>
            <ac:spMk id="5" creationId="{EFE93AA5-FE85-DC22-DDDF-DE924A7A61BD}"/>
          </ac:spMkLst>
        </pc:spChg>
      </pc:sldChg>
      <pc:sldChg chg="modSp mod">
        <pc:chgData name="Sonja Vratarič" userId="dee720af-e24c-468c-9a64-0f88fe603156" providerId="ADAL" clId="{5E22FBF2-9721-4A3D-9F09-1F4E520154C6}" dt="2026-05-15T11:55:12.416" v="952" actId="20577"/>
        <pc:sldMkLst>
          <pc:docMk/>
          <pc:sldMk cId="1903512651" sldId="293"/>
        </pc:sldMkLst>
        <pc:spChg chg="mod">
          <ac:chgData name="Sonja Vratarič" userId="dee720af-e24c-468c-9a64-0f88fe603156" providerId="ADAL" clId="{5E22FBF2-9721-4A3D-9F09-1F4E520154C6}" dt="2026-05-15T11:48:58.750" v="593"/>
          <ac:spMkLst>
            <pc:docMk/>
            <pc:sldMk cId="1903512651" sldId="293"/>
            <ac:spMk id="2" creationId="{CF7D1078-E40B-DF60-D229-E31D652CA523}"/>
          </ac:spMkLst>
        </pc:spChg>
        <pc:spChg chg="mod">
          <ac:chgData name="Sonja Vratarič" userId="dee720af-e24c-468c-9a64-0f88fe603156" providerId="ADAL" clId="{5E22FBF2-9721-4A3D-9F09-1F4E520154C6}" dt="2026-05-15T11:51:45.468" v="816" actId="20577"/>
          <ac:spMkLst>
            <pc:docMk/>
            <pc:sldMk cId="1903512651" sldId="293"/>
            <ac:spMk id="4" creationId="{865B8AC9-812D-125F-4B98-C592BEB56269}"/>
          </ac:spMkLst>
        </pc:spChg>
        <pc:spChg chg="mod">
          <ac:chgData name="Sonja Vratarič" userId="dee720af-e24c-468c-9a64-0f88fe603156" providerId="ADAL" clId="{5E22FBF2-9721-4A3D-9F09-1F4E520154C6}" dt="2026-05-15T11:55:12.416" v="952" actId="20577"/>
          <ac:spMkLst>
            <pc:docMk/>
            <pc:sldMk cId="1903512651" sldId="293"/>
            <ac:spMk id="5" creationId="{CB55869E-0838-CBA2-8AE4-EA6DF7A34D7A}"/>
          </ac:spMkLst>
        </pc:spChg>
      </pc:sldChg>
      <pc:sldChg chg="modSp mod">
        <pc:chgData name="Sonja Vratarič" userId="dee720af-e24c-468c-9a64-0f88fe603156" providerId="ADAL" clId="{5E22FBF2-9721-4A3D-9F09-1F4E520154C6}" dt="2026-05-15T11:59:10.225" v="1003" actId="20577"/>
        <pc:sldMkLst>
          <pc:docMk/>
          <pc:sldMk cId="80119968" sldId="294"/>
        </pc:sldMkLst>
        <pc:spChg chg="mod">
          <ac:chgData name="Sonja Vratarič" userId="dee720af-e24c-468c-9a64-0f88fe603156" providerId="ADAL" clId="{5E22FBF2-9721-4A3D-9F09-1F4E520154C6}" dt="2026-05-15T11:56:52.521" v="953"/>
          <ac:spMkLst>
            <pc:docMk/>
            <pc:sldMk cId="80119968" sldId="294"/>
            <ac:spMk id="2" creationId="{B1DF4E2A-8B70-BD0E-D138-E316F4FD8DFF}"/>
          </ac:spMkLst>
        </pc:spChg>
        <pc:spChg chg="mod">
          <ac:chgData name="Sonja Vratarič" userId="dee720af-e24c-468c-9a64-0f88fe603156" providerId="ADAL" clId="{5E22FBF2-9721-4A3D-9F09-1F4E520154C6}" dt="2026-05-15T11:59:10.225" v="1003" actId="20577"/>
          <ac:spMkLst>
            <pc:docMk/>
            <pc:sldMk cId="80119968" sldId="294"/>
            <ac:spMk id="4" creationId="{D40D71B9-FE8D-5D11-8270-978620933180}"/>
          </ac:spMkLst>
        </pc:spChg>
        <pc:spChg chg="mod">
          <ac:chgData name="Sonja Vratarič" userId="dee720af-e24c-468c-9a64-0f88fe603156" providerId="ADAL" clId="{5E22FBF2-9721-4A3D-9F09-1F4E520154C6}" dt="2026-05-15T11:59:04.419" v="1001" actId="27636"/>
          <ac:spMkLst>
            <pc:docMk/>
            <pc:sldMk cId="80119968" sldId="294"/>
            <ac:spMk id="5" creationId="{F8210001-B461-FC4A-D394-BA6CE3097ADF}"/>
          </ac:spMkLst>
        </pc:spChg>
      </pc:sldChg>
      <pc:sldChg chg="modSp mod">
        <pc:chgData name="Sonja Vratarič" userId="dee720af-e24c-468c-9a64-0f88fe603156" providerId="ADAL" clId="{5E22FBF2-9721-4A3D-9F09-1F4E520154C6}" dt="2026-05-15T12:14:13.173" v="1315" actId="20577"/>
        <pc:sldMkLst>
          <pc:docMk/>
          <pc:sldMk cId="3624715861" sldId="295"/>
        </pc:sldMkLst>
        <pc:spChg chg="mod">
          <ac:chgData name="Sonja Vratarič" userId="dee720af-e24c-468c-9a64-0f88fe603156" providerId="ADAL" clId="{5E22FBF2-9721-4A3D-9F09-1F4E520154C6}" dt="2026-05-15T12:03:36.105" v="1004"/>
          <ac:spMkLst>
            <pc:docMk/>
            <pc:sldMk cId="3624715861" sldId="295"/>
            <ac:spMk id="2" creationId="{76604195-B46C-F4EE-0482-CA4DC11D9BE6}"/>
          </ac:spMkLst>
        </pc:spChg>
        <pc:spChg chg="mod">
          <ac:chgData name="Sonja Vratarič" userId="dee720af-e24c-468c-9a64-0f88fe603156" providerId="ADAL" clId="{5E22FBF2-9721-4A3D-9F09-1F4E520154C6}" dt="2026-05-15T12:08:56.843" v="1088" actId="20577"/>
          <ac:spMkLst>
            <pc:docMk/>
            <pc:sldMk cId="3624715861" sldId="295"/>
            <ac:spMk id="3" creationId="{C906F060-4C37-D9C1-3F4B-51D0A07A949E}"/>
          </ac:spMkLst>
        </pc:spChg>
        <pc:spChg chg="mod">
          <ac:chgData name="Sonja Vratarič" userId="dee720af-e24c-468c-9a64-0f88fe603156" providerId="ADAL" clId="{5E22FBF2-9721-4A3D-9F09-1F4E520154C6}" dt="2026-05-15T12:14:13.173" v="1315" actId="20577"/>
          <ac:spMkLst>
            <pc:docMk/>
            <pc:sldMk cId="3624715861" sldId="295"/>
            <ac:spMk id="4" creationId="{1C12A4E6-D59A-EA3F-5B2D-02872DF9338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4C268-6064-4039-9BC0-1F265DD134B6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3A3699-9F30-4A8E-AA16-FBFADBEC5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514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545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85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l-SI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b="1" spc="-50" baseline="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596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268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519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marL="0">
              <a:defRPr sz="4000" b="1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chemeClr val="bg2">
                  <a:lumMod val="50000"/>
                </a:schemeClr>
              </a:buClr>
              <a:defRPr/>
            </a:lvl2pPr>
            <a:lvl3pPr>
              <a:buClr>
                <a:schemeClr val="bg2">
                  <a:lumMod val="50000"/>
                </a:schemeClr>
              </a:buClr>
              <a:defRPr/>
            </a:lvl3pPr>
            <a:lvl4pPr>
              <a:buClr>
                <a:schemeClr val="bg2">
                  <a:lumMod val="50000"/>
                </a:schemeClr>
              </a:buClr>
              <a:defRPr/>
            </a:lvl4pPr>
            <a:lvl5pPr>
              <a:buClr>
                <a:schemeClr val="bg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540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1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243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946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35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421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481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l-SI"/>
          </a:p>
        </p:txBody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l-S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3DEA971-36D6-4F83-98B6-459978798ADB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441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319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l-SI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1781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b="1" kern="1200" spc="-50" baseline="0">
          <a:solidFill>
            <a:schemeClr val="bg2">
              <a:lumMod val="50000"/>
            </a:schemeClr>
          </a:solidFill>
          <a:latin typeface="+mn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952915-D66F-3780-D2A6-795A707D03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GB"/>
              <a:t>MODUL </a:t>
            </a:r>
            <a:r>
              <a:rPr lang="en-GB" dirty="0"/>
              <a:t>6: P</a:t>
            </a:r>
            <a:r>
              <a:rPr lang="sl-SI" dirty="0" err="1"/>
              <a:t>romocija</a:t>
            </a:r>
            <a:r>
              <a:rPr lang="sl-SI" dirty="0"/>
              <a:t> in trženje dostopnega turizma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322DE57-8FF2-A2BA-1C45-DB199A692D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Accessible Cultural Tourism Train-the-Trainer Program</a:t>
            </a:r>
          </a:p>
          <a:p>
            <a:r>
              <a:rPr lang="en-GB" dirty="0"/>
              <a:t>Project: TACT - Training for Accessible Cultural Tourism</a:t>
            </a:r>
            <a:endParaRPr lang="en-US" dirty="0"/>
          </a:p>
        </p:txBody>
      </p:sp>
      <p:pic>
        <p:nvPicPr>
          <p:cNvPr id="6" name="Graphic 1">
            <a:extLst>
              <a:ext uri="{FF2B5EF4-FFF2-40B4-BE49-F238E27FC236}">
                <a16:creationId xmlns:a16="http://schemas.microsoft.com/office/drawing/2014/main" id="{E86E692B-22D8-756D-C826-0F8B82F7FE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29565" y="5417058"/>
            <a:ext cx="2238375" cy="6819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78A68E-CAF1-02C4-FBD8-E2B9BE4333A2}"/>
              </a:ext>
            </a:extLst>
          </p:cNvPr>
          <p:cNvSpPr txBox="1"/>
          <p:nvPr/>
        </p:nvSpPr>
        <p:spPr>
          <a:xfrm>
            <a:off x="3729318" y="5452717"/>
            <a:ext cx="81309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/>
              <a:t>Financirano s strani Evropske unije. Izražena stališča in mnenja so zgolj stališča in mnenja avtorja in ni nujno, da odražajo stališča in mnenja Evropske unije ali Fundacije </a:t>
            </a:r>
            <a:r>
              <a:rPr lang="sl-SI" sz="1400" dirty="0" err="1"/>
              <a:t>Tempus</a:t>
            </a:r>
            <a:r>
              <a:rPr lang="sl-SI" sz="1400" dirty="0"/>
              <a:t>. Zanje ne moreta biti odgovorna niti Evropska unija niti Fundacija </a:t>
            </a:r>
            <a:r>
              <a:rPr lang="sl-SI" sz="1400" dirty="0" err="1"/>
              <a:t>Tempus</a:t>
            </a:r>
            <a:r>
              <a:rPr lang="sl-SI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5912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6C923-FDF7-AD65-3912-435A687E6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D1078-E40B-DF60-D229-E31D652CA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Informacije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poti</a:t>
            </a:r>
            <a:r>
              <a:rPr lang="en-GB" dirty="0"/>
              <a:t> </a:t>
            </a:r>
            <a:r>
              <a:rPr lang="en-GB" dirty="0" err="1"/>
              <a:t>obiskovalca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5B8AC9-812D-125F-4B98-C592BEB5626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l-SI" sz="2800" b="1" dirty="0"/>
              <a:t>NA LOKACIJI: </a:t>
            </a:r>
          </a:p>
          <a:p>
            <a:r>
              <a:rPr lang="sl-SI" sz="2800" b="1" dirty="0"/>
              <a:t>SPODBUJANJE SAMOSTOJNOSTI</a:t>
            </a:r>
            <a:endParaRPr lang="en-GB" sz="2800" b="1" dirty="0"/>
          </a:p>
          <a:p>
            <a:r>
              <a:rPr lang="pl-PL" sz="2800" b="1" dirty="0"/>
              <a:t>Dostopne informacije na lokaciji lahko vključujejo:</a:t>
            </a:r>
          </a:p>
          <a:p>
            <a:pPr lvl="1"/>
            <a:r>
              <a:rPr lang="en-GB" sz="2400" dirty="0" err="1"/>
              <a:t>Navigacija</a:t>
            </a:r>
            <a:r>
              <a:rPr lang="en-GB" sz="2400" dirty="0"/>
              <a:t>, ki se ne </a:t>
            </a:r>
            <a:r>
              <a:rPr lang="en-GB" sz="2400" dirty="0" err="1"/>
              <a:t>opira</a:t>
            </a:r>
            <a:r>
              <a:rPr lang="en-GB" sz="2400" dirty="0"/>
              <a:t> </a:t>
            </a:r>
            <a:r>
              <a:rPr lang="en-GB" sz="2400" dirty="0" err="1"/>
              <a:t>izključno</a:t>
            </a:r>
            <a:r>
              <a:rPr lang="en-GB" sz="2400" dirty="0"/>
              <a:t> </a:t>
            </a:r>
            <a:r>
              <a:rPr lang="en-GB" sz="2400" dirty="0" err="1"/>
              <a:t>na</a:t>
            </a:r>
            <a:r>
              <a:rPr lang="en-GB" sz="2400" dirty="0"/>
              <a:t> </a:t>
            </a:r>
            <a:r>
              <a:rPr lang="en-GB" sz="2400" dirty="0" err="1"/>
              <a:t>stopnice</a:t>
            </a:r>
            <a:r>
              <a:rPr lang="en-GB" sz="2400" dirty="0"/>
              <a:t> </a:t>
            </a:r>
            <a:r>
              <a:rPr lang="en-GB" sz="2400" dirty="0" err="1"/>
              <a:t>ali</a:t>
            </a:r>
            <a:r>
              <a:rPr lang="en-GB" sz="2400" dirty="0"/>
              <a:t> </a:t>
            </a:r>
            <a:r>
              <a:rPr lang="en-GB" sz="2400" dirty="0" err="1"/>
              <a:t>vizualne</a:t>
            </a:r>
            <a:r>
              <a:rPr lang="en-GB" sz="2400" dirty="0"/>
              <a:t> </a:t>
            </a:r>
            <a:r>
              <a:rPr lang="en-GB" sz="2400" dirty="0" err="1"/>
              <a:t>oznake</a:t>
            </a:r>
            <a:endParaRPr lang="sl-SI" sz="2400" dirty="0"/>
          </a:p>
          <a:p>
            <a:pPr lvl="1"/>
            <a:r>
              <a:rPr lang="en-GB" sz="2400" dirty="0" err="1"/>
              <a:t>Pisna</a:t>
            </a:r>
            <a:r>
              <a:rPr lang="en-GB" sz="2400" dirty="0"/>
              <a:t> in </a:t>
            </a:r>
            <a:r>
              <a:rPr lang="en-GB" sz="2400" dirty="0" err="1"/>
              <a:t>vizualna</a:t>
            </a:r>
            <a:r>
              <a:rPr lang="en-GB" sz="2400" dirty="0"/>
              <a:t> </a:t>
            </a:r>
            <a:r>
              <a:rPr lang="en-GB" sz="2400" dirty="0" err="1"/>
              <a:t>pojasnila</a:t>
            </a:r>
            <a:r>
              <a:rPr lang="en-GB" sz="2400" dirty="0"/>
              <a:t> </a:t>
            </a:r>
            <a:r>
              <a:rPr lang="en-GB" sz="2400" dirty="0" err="1"/>
              <a:t>skupaj</a:t>
            </a:r>
            <a:r>
              <a:rPr lang="en-GB" sz="2400" dirty="0"/>
              <a:t> z </a:t>
            </a:r>
            <a:r>
              <a:rPr lang="en-GB" sz="2400" dirty="0" err="1"/>
              <a:t>avdio</a:t>
            </a:r>
            <a:r>
              <a:rPr lang="en-GB" sz="2400" dirty="0"/>
              <a:t> </a:t>
            </a:r>
            <a:r>
              <a:rPr lang="en-GB" sz="2400" dirty="0" err="1"/>
              <a:t>vsebinami</a:t>
            </a:r>
            <a:endParaRPr lang="sl-SI" sz="2400" dirty="0"/>
          </a:p>
          <a:p>
            <a:pPr lvl="1"/>
            <a:r>
              <a:rPr lang="en-GB" sz="2400" dirty="0"/>
              <a:t>Jasna </a:t>
            </a:r>
            <a:r>
              <a:rPr lang="en-GB" sz="2400" dirty="0" err="1"/>
              <a:t>pojasnila</a:t>
            </a:r>
            <a:r>
              <a:rPr lang="en-GB" sz="2400" dirty="0"/>
              <a:t> o </a:t>
            </a:r>
            <a:r>
              <a:rPr lang="en-GB" sz="2400" dirty="0" err="1"/>
              <a:t>alternativnih</a:t>
            </a:r>
            <a:r>
              <a:rPr lang="en-GB" sz="2400" dirty="0"/>
              <a:t> </a:t>
            </a:r>
            <a:r>
              <a:rPr lang="en-GB" sz="2400" dirty="0" err="1"/>
              <a:t>poteh</a:t>
            </a:r>
            <a:r>
              <a:rPr lang="en-GB" sz="2400" dirty="0"/>
              <a:t> </a:t>
            </a:r>
            <a:r>
              <a:rPr lang="en-GB" sz="2400" dirty="0" err="1"/>
              <a:t>ali</a:t>
            </a:r>
            <a:r>
              <a:rPr lang="en-GB" sz="2400" dirty="0"/>
              <a:t> </a:t>
            </a:r>
            <a:r>
              <a:rPr lang="en-GB" sz="2400" dirty="0" err="1"/>
              <a:t>doživetjih</a:t>
            </a:r>
            <a:endParaRPr lang="sl-SI" sz="2400" dirty="0"/>
          </a:p>
          <a:p>
            <a:pPr lvl="1"/>
            <a:r>
              <a:rPr lang="en-GB" sz="2400" dirty="0"/>
              <a:t>Tiho, dobro </a:t>
            </a:r>
            <a:r>
              <a:rPr lang="en-GB" sz="2400" dirty="0" err="1"/>
              <a:t>osvetljeno</a:t>
            </a:r>
            <a:r>
              <a:rPr lang="en-GB" sz="2400" dirty="0"/>
              <a:t> </a:t>
            </a:r>
            <a:r>
              <a:rPr lang="en-GB" sz="2400" dirty="0" err="1"/>
              <a:t>okolje</a:t>
            </a:r>
            <a:r>
              <a:rPr lang="en-GB" sz="2400" dirty="0"/>
              <a:t> za </a:t>
            </a:r>
            <a:r>
              <a:rPr lang="en-GB" sz="2400" dirty="0" err="1"/>
              <a:t>branje</a:t>
            </a:r>
            <a:r>
              <a:rPr lang="en-GB" sz="2400" dirty="0"/>
              <a:t> </a:t>
            </a:r>
            <a:r>
              <a:rPr lang="en-GB" sz="2400" dirty="0" err="1"/>
              <a:t>ali</a:t>
            </a:r>
            <a:r>
              <a:rPr lang="en-GB" sz="2400" dirty="0"/>
              <a:t> </a:t>
            </a:r>
            <a:r>
              <a:rPr lang="en-GB" sz="2400" dirty="0" err="1"/>
              <a:t>počitek</a:t>
            </a:r>
            <a:endParaRPr lang="en-US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B55869E-0838-CBA2-8AE4-EA6DF7A34D7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l-SI" sz="2800" b="1" dirty="0"/>
              <a:t>MED DOŽIVETJEM</a:t>
            </a:r>
            <a:r>
              <a:rPr lang="en-GB" sz="2800" b="1" dirty="0"/>
              <a:t>:</a:t>
            </a:r>
            <a:r>
              <a:rPr lang="en-US" sz="2800" dirty="0"/>
              <a:t> </a:t>
            </a:r>
            <a:endParaRPr lang="sl-SI" sz="2800" dirty="0"/>
          </a:p>
          <a:p>
            <a:r>
              <a:rPr lang="sl-SI" sz="2800" b="1" dirty="0"/>
              <a:t>PRILAGODLJIVOST IN JASNOST</a:t>
            </a:r>
            <a:endParaRPr lang="en-GB" sz="2800" b="1" dirty="0"/>
          </a:p>
          <a:p>
            <a:r>
              <a:rPr lang="sl-SI" sz="2800" b="1" dirty="0"/>
              <a:t>Obiskovalci morajo vedeti</a:t>
            </a:r>
            <a:r>
              <a:rPr lang="en-GB" sz="2800" b="1" dirty="0"/>
              <a:t>:</a:t>
            </a:r>
            <a:endParaRPr lang="en-US" sz="2800" dirty="0"/>
          </a:p>
          <a:p>
            <a:pPr lvl="1"/>
            <a:r>
              <a:rPr lang="en-GB" sz="2400" dirty="0"/>
              <a:t>Ali se </a:t>
            </a:r>
            <a:r>
              <a:rPr lang="en-GB" sz="2400" dirty="0" err="1"/>
              <a:t>lahko</a:t>
            </a:r>
            <a:r>
              <a:rPr lang="en-GB" sz="2400" dirty="0"/>
              <a:t> </a:t>
            </a:r>
            <a:r>
              <a:rPr lang="en-GB" sz="2400" dirty="0" err="1"/>
              <a:t>udeleženci</a:t>
            </a:r>
            <a:r>
              <a:rPr lang="sl-SI" sz="2400" dirty="0"/>
              <a:t> </a:t>
            </a:r>
            <a:r>
              <a:rPr lang="sl-SI" sz="2400" dirty="0" err="1"/>
              <a:t>ločije</a:t>
            </a:r>
            <a:r>
              <a:rPr lang="sl-SI" sz="2400" dirty="0"/>
              <a:t> od skupine</a:t>
            </a:r>
            <a:r>
              <a:rPr lang="en-GB" sz="2400" dirty="0"/>
              <a:t> </a:t>
            </a:r>
            <a:r>
              <a:rPr lang="en-GB" sz="2400" dirty="0" err="1"/>
              <a:t>skupine</a:t>
            </a:r>
            <a:r>
              <a:rPr lang="en-GB" sz="2400" dirty="0"/>
              <a:t> in se ji </a:t>
            </a:r>
            <a:r>
              <a:rPr lang="en-GB" sz="2400" dirty="0" err="1"/>
              <a:t>ponovno</a:t>
            </a:r>
            <a:r>
              <a:rPr lang="en-GB" sz="2400" dirty="0"/>
              <a:t> </a:t>
            </a:r>
            <a:r>
              <a:rPr lang="en-GB" sz="2400" dirty="0" err="1"/>
              <a:t>pridružijo</a:t>
            </a:r>
            <a:endParaRPr lang="sl-SI" sz="2400" dirty="0"/>
          </a:p>
          <a:p>
            <a:pPr lvl="1"/>
            <a:r>
              <a:rPr lang="en-GB" sz="2400" dirty="0"/>
              <a:t>Kako </a:t>
            </a:r>
            <a:r>
              <a:rPr lang="en-GB" sz="2400" dirty="0" err="1"/>
              <a:t>dolgo</a:t>
            </a:r>
            <a:r>
              <a:rPr lang="en-GB" sz="2400" dirty="0"/>
              <a:t> </a:t>
            </a:r>
            <a:r>
              <a:rPr lang="en-GB" sz="2400" dirty="0" err="1"/>
              <a:t>dejansko</a:t>
            </a:r>
            <a:r>
              <a:rPr lang="en-GB" sz="2400" dirty="0"/>
              <a:t> </a:t>
            </a:r>
            <a:r>
              <a:rPr lang="en-GB" sz="2400" dirty="0" err="1"/>
              <a:t>trajajo</a:t>
            </a:r>
            <a:r>
              <a:rPr lang="en-GB" sz="2400" dirty="0"/>
              <a:t> </a:t>
            </a:r>
            <a:r>
              <a:rPr lang="en-GB" sz="2400" dirty="0" err="1"/>
              <a:t>dejavnosti</a:t>
            </a:r>
            <a:endParaRPr lang="sl-SI" sz="2400" dirty="0"/>
          </a:p>
          <a:p>
            <a:pPr lvl="1"/>
            <a:r>
              <a:rPr lang="en-GB" sz="2400" dirty="0"/>
              <a:t>Ali so </a:t>
            </a:r>
            <a:r>
              <a:rPr lang="en-GB" sz="2400" dirty="0" err="1"/>
              <a:t>na</a:t>
            </a:r>
            <a:r>
              <a:rPr lang="en-GB" sz="2400" dirty="0"/>
              <a:t> </a:t>
            </a:r>
            <a:r>
              <a:rPr lang="en-GB" sz="2400" dirty="0" err="1"/>
              <a:t>voljo</a:t>
            </a:r>
            <a:r>
              <a:rPr lang="en-GB" sz="2400" dirty="0"/>
              <a:t> </a:t>
            </a:r>
            <a:r>
              <a:rPr lang="en-GB" sz="2400" dirty="0" err="1"/>
              <a:t>sedeži</a:t>
            </a:r>
            <a:r>
              <a:rPr lang="en-GB" sz="2400" dirty="0"/>
              <a:t> </a:t>
            </a:r>
            <a:r>
              <a:rPr lang="en-GB" sz="2400" dirty="0" err="1"/>
              <a:t>ali</a:t>
            </a:r>
            <a:r>
              <a:rPr lang="en-GB" sz="2400" dirty="0"/>
              <a:t> </a:t>
            </a:r>
            <a:r>
              <a:rPr lang="en-GB" sz="2400" dirty="0" err="1"/>
              <a:t>odmori</a:t>
            </a:r>
            <a:endParaRPr lang="sl-SI" sz="2400" dirty="0"/>
          </a:p>
          <a:p>
            <a:pPr lvl="1"/>
            <a:r>
              <a:rPr lang="en-GB" sz="2400" dirty="0"/>
              <a:t>Katere alternative </a:t>
            </a:r>
            <a:r>
              <a:rPr lang="en-GB" sz="2400" dirty="0" err="1"/>
              <a:t>obstajajo</a:t>
            </a:r>
            <a:r>
              <a:rPr lang="en-GB" sz="2400" dirty="0"/>
              <a:t>, </a:t>
            </a:r>
            <a:r>
              <a:rPr lang="en-GB" sz="2400" dirty="0" err="1"/>
              <a:t>če</a:t>
            </a:r>
            <a:r>
              <a:rPr lang="en-GB" sz="2400" dirty="0"/>
              <a:t> je del </a:t>
            </a:r>
            <a:r>
              <a:rPr lang="en-GB" sz="2400" dirty="0" err="1"/>
              <a:t>doživetja</a:t>
            </a:r>
            <a:r>
              <a:rPr lang="en-GB" sz="2400" dirty="0"/>
              <a:t> </a:t>
            </a:r>
            <a:r>
              <a:rPr lang="en-GB" sz="2400" dirty="0" err="1"/>
              <a:t>nedostopen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03512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E1240-DDBC-67B4-4514-A89A2C4B3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F4E2A-8B70-BD0E-D138-E316F4FD8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Informacije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poti</a:t>
            </a:r>
            <a:r>
              <a:rPr lang="en-GB" dirty="0"/>
              <a:t> </a:t>
            </a:r>
            <a:r>
              <a:rPr lang="en-GB" dirty="0" err="1"/>
              <a:t>obiskovalca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0D71B9-FE8D-5D11-8270-97862093318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l-SI" sz="2800" b="1" dirty="0"/>
              <a:t>PO OBISKU:</a:t>
            </a:r>
          </a:p>
          <a:p>
            <a:r>
              <a:rPr lang="sl-SI" sz="2800" b="1" dirty="0"/>
              <a:t>ZAKLJUČEK</a:t>
            </a:r>
            <a:endParaRPr lang="en-GB" sz="2800" b="1" dirty="0"/>
          </a:p>
          <a:p>
            <a:r>
              <a:rPr lang="sl-SI" sz="2800" b="1" dirty="0"/>
              <a:t>Lahko vključuje</a:t>
            </a:r>
            <a:r>
              <a:rPr lang="en-GB" sz="2800" b="1" dirty="0"/>
              <a:t>:</a:t>
            </a:r>
            <a:endParaRPr lang="en-US" sz="2800" dirty="0"/>
          </a:p>
          <a:p>
            <a:pPr lvl="1"/>
            <a:r>
              <a:rPr lang="en-GB" sz="2400" dirty="0" err="1"/>
              <a:t>Prošnje</a:t>
            </a:r>
            <a:r>
              <a:rPr lang="en-GB" sz="2400" dirty="0"/>
              <a:t> za </a:t>
            </a:r>
            <a:r>
              <a:rPr lang="en-GB" sz="2400" dirty="0" err="1"/>
              <a:t>povratne</a:t>
            </a:r>
            <a:r>
              <a:rPr lang="en-GB" sz="2400" dirty="0"/>
              <a:t> </a:t>
            </a:r>
            <a:r>
              <a:rPr lang="en-GB" sz="2400" dirty="0" err="1"/>
              <a:t>informacije</a:t>
            </a:r>
            <a:r>
              <a:rPr lang="en-GB" sz="2400" dirty="0"/>
              <a:t>, v </a:t>
            </a:r>
            <a:r>
              <a:rPr lang="en-GB" sz="2400" dirty="0" err="1"/>
              <a:t>katerih</a:t>
            </a:r>
            <a:r>
              <a:rPr lang="en-GB" sz="2400" dirty="0"/>
              <a:t> so </a:t>
            </a:r>
            <a:r>
              <a:rPr lang="en-GB" sz="2400" dirty="0" err="1"/>
              <a:t>izrecno</a:t>
            </a:r>
            <a:r>
              <a:rPr lang="en-GB" sz="2400" dirty="0"/>
              <a:t> </a:t>
            </a:r>
            <a:r>
              <a:rPr lang="en-GB" sz="2400" dirty="0" err="1"/>
              <a:t>dobrodošli</a:t>
            </a:r>
            <a:r>
              <a:rPr lang="en-GB" sz="2400" dirty="0"/>
              <a:t> </a:t>
            </a:r>
            <a:r>
              <a:rPr lang="en-GB" sz="2400" dirty="0" err="1"/>
              <a:t>komentarji</a:t>
            </a:r>
            <a:r>
              <a:rPr lang="en-GB" sz="2400" dirty="0"/>
              <a:t> v </a:t>
            </a:r>
            <a:r>
              <a:rPr lang="en-GB" sz="2400" dirty="0" err="1"/>
              <a:t>zvezi</a:t>
            </a:r>
            <a:r>
              <a:rPr lang="en-GB" sz="2400" dirty="0"/>
              <a:t> z </a:t>
            </a:r>
            <a:r>
              <a:rPr lang="en-GB" sz="2400" dirty="0" err="1"/>
              <a:t>dostopnostjo</a:t>
            </a:r>
            <a:endParaRPr lang="sl-SI" sz="2400" dirty="0"/>
          </a:p>
          <a:p>
            <a:pPr lvl="1"/>
            <a:r>
              <a:rPr lang="en-GB" sz="2400" dirty="0" err="1"/>
              <a:t>Jasni</a:t>
            </a:r>
            <a:r>
              <a:rPr lang="en-GB" sz="2400" dirty="0"/>
              <a:t> </a:t>
            </a:r>
            <a:r>
              <a:rPr lang="en-GB" sz="2400" dirty="0" err="1"/>
              <a:t>načini</a:t>
            </a:r>
            <a:r>
              <a:rPr lang="en-GB" sz="2400" dirty="0"/>
              <a:t> za </a:t>
            </a:r>
            <a:r>
              <a:rPr lang="en-GB" sz="2400" dirty="0" err="1"/>
              <a:t>poročanje</a:t>
            </a:r>
            <a:r>
              <a:rPr lang="en-GB" sz="2400" dirty="0"/>
              <a:t> o </a:t>
            </a:r>
            <a:r>
              <a:rPr lang="en-GB" sz="2400" dirty="0" err="1"/>
              <a:t>ovirah</a:t>
            </a:r>
            <a:r>
              <a:rPr lang="en-GB" sz="2400" dirty="0"/>
              <a:t> </a:t>
            </a:r>
            <a:r>
              <a:rPr lang="en-GB" sz="2400" dirty="0" err="1"/>
              <a:t>ali</a:t>
            </a:r>
            <a:r>
              <a:rPr lang="en-GB" sz="2400" dirty="0"/>
              <a:t> </a:t>
            </a:r>
            <a:r>
              <a:rPr lang="en-GB" sz="2400" dirty="0" err="1"/>
              <a:t>težavah</a:t>
            </a:r>
            <a:endParaRPr lang="sl-SI" sz="2400" dirty="0"/>
          </a:p>
          <a:p>
            <a:pPr lvl="1"/>
            <a:r>
              <a:rPr lang="en-GB" sz="2400" dirty="0" err="1"/>
              <a:t>Odgovori</a:t>
            </a:r>
            <a:r>
              <a:rPr lang="en-GB" sz="2400" dirty="0"/>
              <a:t>, ki </a:t>
            </a:r>
            <a:r>
              <a:rPr lang="en-GB" sz="2400" dirty="0" err="1"/>
              <a:t>upoštevajo</a:t>
            </a:r>
            <a:r>
              <a:rPr lang="en-GB" sz="2400" dirty="0"/>
              <a:t> </a:t>
            </a:r>
            <a:r>
              <a:rPr lang="en-GB" sz="2400" dirty="0" err="1"/>
              <a:t>izkušnje</a:t>
            </a:r>
            <a:r>
              <a:rPr lang="en-GB" sz="2400" dirty="0"/>
              <a:t>, </a:t>
            </a:r>
            <a:r>
              <a:rPr lang="en-GB" sz="2400" dirty="0" err="1"/>
              <a:t>namesto</a:t>
            </a:r>
            <a:r>
              <a:rPr lang="en-GB" sz="2400" dirty="0"/>
              <a:t> da bi </a:t>
            </a:r>
            <a:r>
              <a:rPr lang="en-GB" sz="2400" dirty="0" err="1"/>
              <a:t>zagovarjali</a:t>
            </a:r>
            <a:r>
              <a:rPr lang="en-GB" sz="2400" dirty="0"/>
              <a:t> </a:t>
            </a:r>
            <a:r>
              <a:rPr lang="en-GB" sz="2400" dirty="0" err="1"/>
              <a:t>odločitve</a:t>
            </a:r>
            <a:endParaRPr lang="sl-SI" sz="2400" dirty="0"/>
          </a:p>
          <a:p>
            <a:pPr lvl="1"/>
            <a:r>
              <a:rPr lang="en-GB" sz="2400" dirty="0" err="1"/>
              <a:t>Obvestila</a:t>
            </a:r>
            <a:r>
              <a:rPr lang="en-GB" sz="2400" dirty="0"/>
              <a:t> o </a:t>
            </a:r>
            <a:r>
              <a:rPr lang="en-GB" sz="2400" dirty="0" err="1"/>
              <a:t>spremembah</a:t>
            </a:r>
            <a:r>
              <a:rPr lang="en-GB" sz="2400" dirty="0"/>
              <a:t>, ki </a:t>
            </a:r>
            <a:r>
              <a:rPr lang="en-GB" sz="2400" dirty="0" err="1"/>
              <a:t>prikazujejo</a:t>
            </a:r>
            <a:r>
              <a:rPr lang="en-GB" sz="2400" dirty="0"/>
              <a:t> </a:t>
            </a:r>
            <a:r>
              <a:rPr lang="en-GB" sz="2400" dirty="0" err="1"/>
              <a:t>popravke</a:t>
            </a:r>
            <a:r>
              <a:rPr lang="en-GB" sz="2400" dirty="0"/>
              <a:t>, </a:t>
            </a:r>
            <a:r>
              <a:rPr lang="en-GB" sz="2400" dirty="0" err="1"/>
              <a:t>izvedene</a:t>
            </a:r>
            <a:r>
              <a:rPr lang="en-GB" sz="2400" dirty="0"/>
              <a:t> </a:t>
            </a:r>
            <a:r>
              <a:rPr lang="en-GB" sz="2400" dirty="0" err="1"/>
              <a:t>na</a:t>
            </a:r>
            <a:r>
              <a:rPr lang="en-GB" sz="2400" dirty="0"/>
              <a:t> </a:t>
            </a:r>
            <a:r>
              <a:rPr lang="en-GB" sz="2400" dirty="0" err="1"/>
              <a:t>podlagi</a:t>
            </a:r>
            <a:r>
              <a:rPr lang="en-GB" sz="2400" dirty="0"/>
              <a:t> </a:t>
            </a:r>
            <a:r>
              <a:rPr lang="en-GB" sz="2400" dirty="0" err="1"/>
              <a:t>povratnih</a:t>
            </a:r>
            <a:r>
              <a:rPr lang="en-GB" sz="2400" dirty="0"/>
              <a:t> </a:t>
            </a:r>
            <a:r>
              <a:rPr lang="en-GB" sz="2400" dirty="0" err="1"/>
              <a:t>informacij</a:t>
            </a:r>
            <a:endParaRPr lang="en-US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8210001-B461-FC4A-D394-BA6CE3097AD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199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04195-B46C-F4EE-0482-CA4DC11D9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Seznam za preverjanje dostopnosti v marketingu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6F060-4C37-D9C1-3F4B-51D0A07A94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80160" y="1845735"/>
            <a:ext cx="4937760" cy="4023360"/>
          </a:xfrm>
        </p:spPr>
        <p:txBody>
          <a:bodyPr>
            <a:noAutofit/>
          </a:bodyPr>
          <a:lstStyle/>
          <a:p>
            <a:r>
              <a:rPr lang="sl-SI" sz="1500" b="1" dirty="0"/>
              <a:t>OSNOVE PRIHODA</a:t>
            </a:r>
            <a:endParaRPr lang="en-US" sz="1500" dirty="0"/>
          </a:p>
          <a:p>
            <a:pPr lvl="1"/>
            <a:r>
              <a:rPr lang="en-GB" sz="1500" dirty="0"/>
              <a:t>Ali je </a:t>
            </a:r>
            <a:r>
              <a:rPr lang="en-GB" sz="1500" dirty="0" err="1"/>
              <a:t>na</a:t>
            </a:r>
            <a:r>
              <a:rPr lang="en-GB" sz="1500" dirty="0"/>
              <a:t> </a:t>
            </a:r>
            <a:r>
              <a:rPr lang="en-GB" sz="1500" dirty="0" err="1"/>
              <a:t>spletni</a:t>
            </a:r>
            <a:r>
              <a:rPr lang="en-GB" sz="1500" dirty="0"/>
              <a:t> </a:t>
            </a:r>
            <a:r>
              <a:rPr lang="en-GB" sz="1500" dirty="0" err="1"/>
              <a:t>strani</a:t>
            </a:r>
            <a:r>
              <a:rPr lang="en-GB" sz="1500" dirty="0"/>
              <a:t> </a:t>
            </a:r>
            <a:r>
              <a:rPr lang="en-GB" sz="1500" dirty="0" err="1"/>
              <a:t>jasno</a:t>
            </a:r>
            <a:r>
              <a:rPr lang="en-GB" sz="1500" dirty="0"/>
              <a:t> </a:t>
            </a:r>
            <a:r>
              <a:rPr lang="en-GB" sz="1500" dirty="0" err="1"/>
              <a:t>označena</a:t>
            </a:r>
            <a:r>
              <a:rPr lang="en-GB" sz="1500" dirty="0"/>
              <a:t> </a:t>
            </a:r>
            <a:r>
              <a:rPr lang="en-GB" sz="1500" dirty="0" err="1"/>
              <a:t>rubrika</a:t>
            </a:r>
            <a:r>
              <a:rPr lang="en-GB" sz="1500" dirty="0"/>
              <a:t> o </a:t>
            </a:r>
            <a:r>
              <a:rPr lang="en-GB" sz="1500" dirty="0" err="1"/>
              <a:t>dostopnosti</a:t>
            </a:r>
            <a:r>
              <a:rPr lang="en-GB" sz="1500" dirty="0"/>
              <a:t> </a:t>
            </a:r>
            <a:r>
              <a:rPr lang="en-GB" sz="1500" dirty="0" err="1"/>
              <a:t>ali</a:t>
            </a:r>
            <a:r>
              <a:rPr lang="en-GB" sz="1500" dirty="0"/>
              <a:t> </a:t>
            </a:r>
            <a:r>
              <a:rPr lang="en-GB" sz="1500" dirty="0" err="1"/>
              <a:t>rubrika</a:t>
            </a:r>
            <a:r>
              <a:rPr lang="en-GB" sz="1500" dirty="0"/>
              <a:t> »</a:t>
            </a:r>
            <a:r>
              <a:rPr lang="en-GB" sz="1500" dirty="0" err="1"/>
              <a:t>Načrtujte</a:t>
            </a:r>
            <a:r>
              <a:rPr lang="en-GB" sz="1500" dirty="0"/>
              <a:t> </a:t>
            </a:r>
            <a:r>
              <a:rPr lang="en-GB" sz="1500" dirty="0" err="1"/>
              <a:t>svoj</a:t>
            </a:r>
            <a:r>
              <a:rPr lang="en-GB" sz="1500" dirty="0"/>
              <a:t> </a:t>
            </a:r>
            <a:r>
              <a:rPr lang="en-GB" sz="1500" dirty="0" err="1"/>
              <a:t>obisk</a:t>
            </a:r>
            <a:r>
              <a:rPr lang="en-GB" sz="1500" dirty="0"/>
              <a:t>«?</a:t>
            </a:r>
            <a:endParaRPr lang="sl-SI" sz="1500" dirty="0"/>
          </a:p>
          <a:p>
            <a:pPr lvl="1"/>
            <a:r>
              <a:rPr lang="en-GB" sz="1500" dirty="0"/>
              <a:t>Ali je do </a:t>
            </a:r>
            <a:r>
              <a:rPr lang="en-GB" sz="1500" dirty="0" err="1"/>
              <a:t>nje</a:t>
            </a:r>
            <a:r>
              <a:rPr lang="en-GB" sz="1500" dirty="0"/>
              <a:t> </a:t>
            </a:r>
            <a:r>
              <a:rPr lang="en-GB" sz="1500" dirty="0" err="1"/>
              <a:t>mogoče</a:t>
            </a:r>
            <a:r>
              <a:rPr lang="en-GB" sz="1500" dirty="0"/>
              <a:t> </a:t>
            </a:r>
            <a:r>
              <a:rPr lang="en-GB" sz="1500" dirty="0" err="1"/>
              <a:t>priti</a:t>
            </a:r>
            <a:r>
              <a:rPr lang="en-GB" sz="1500" dirty="0"/>
              <a:t> z </a:t>
            </a:r>
            <a:r>
              <a:rPr lang="en-GB" sz="1500" dirty="0" err="1"/>
              <a:t>enim</a:t>
            </a:r>
            <a:r>
              <a:rPr lang="en-GB" sz="1500" dirty="0"/>
              <a:t> </a:t>
            </a:r>
            <a:r>
              <a:rPr lang="en-GB" sz="1500" dirty="0" err="1"/>
              <a:t>ali</a:t>
            </a:r>
            <a:r>
              <a:rPr lang="en-GB" sz="1500" dirty="0"/>
              <a:t> </a:t>
            </a:r>
            <a:r>
              <a:rPr lang="en-GB" sz="1500" dirty="0" err="1"/>
              <a:t>dvema</a:t>
            </a:r>
            <a:r>
              <a:rPr lang="en-GB" sz="1500" dirty="0"/>
              <a:t> </a:t>
            </a:r>
            <a:r>
              <a:rPr lang="en-GB" sz="1500" dirty="0" err="1"/>
              <a:t>klikoma</a:t>
            </a:r>
            <a:r>
              <a:rPr lang="en-GB" sz="1500" dirty="0"/>
              <a:t> s </a:t>
            </a:r>
            <a:r>
              <a:rPr lang="en-GB" sz="1500" dirty="0" err="1"/>
              <a:t>spletne</a:t>
            </a:r>
            <a:r>
              <a:rPr lang="en-GB" sz="1500" dirty="0"/>
              <a:t> </a:t>
            </a:r>
            <a:r>
              <a:rPr lang="en-GB" sz="1500" dirty="0" err="1"/>
              <a:t>strani</a:t>
            </a:r>
            <a:r>
              <a:rPr lang="en-GB" sz="1500" dirty="0"/>
              <a:t>?</a:t>
            </a:r>
            <a:endParaRPr lang="sl-SI" sz="1500" dirty="0"/>
          </a:p>
          <a:p>
            <a:pPr lvl="1"/>
            <a:r>
              <a:rPr lang="en-GB" sz="1500" dirty="0"/>
              <a:t>Ali je </a:t>
            </a:r>
            <a:r>
              <a:rPr lang="en-GB" sz="1500" dirty="0" err="1"/>
              <a:t>jezik</a:t>
            </a:r>
            <a:r>
              <a:rPr lang="en-GB" sz="1500" dirty="0"/>
              <a:t> </a:t>
            </a:r>
            <a:r>
              <a:rPr lang="en-GB" sz="1500" dirty="0" err="1"/>
              <a:t>preprost</a:t>
            </a:r>
            <a:r>
              <a:rPr lang="en-GB" sz="1500" dirty="0"/>
              <a:t>, </a:t>
            </a:r>
            <a:r>
              <a:rPr lang="en-GB" sz="1500" dirty="0" err="1"/>
              <a:t>konkreten</a:t>
            </a:r>
            <a:r>
              <a:rPr lang="en-GB" sz="1500" dirty="0"/>
              <a:t> in </a:t>
            </a:r>
            <a:r>
              <a:rPr lang="en-GB" sz="1500" dirty="0" err="1"/>
              <a:t>brez</a:t>
            </a:r>
            <a:r>
              <a:rPr lang="en-GB" sz="1500" dirty="0"/>
              <a:t> </a:t>
            </a:r>
            <a:r>
              <a:rPr lang="en-GB" sz="1500" dirty="0" err="1"/>
              <a:t>žargona</a:t>
            </a:r>
            <a:r>
              <a:rPr lang="en-GB" sz="1500" dirty="0"/>
              <a:t>??</a:t>
            </a:r>
            <a:endParaRPr lang="en-US" sz="1500" dirty="0"/>
          </a:p>
          <a:p>
            <a:r>
              <a:rPr lang="sl-SI" sz="1500" b="1" dirty="0"/>
              <a:t>PRIHOD IN VHOD</a:t>
            </a:r>
            <a:endParaRPr lang="en-US" sz="1500" dirty="0"/>
          </a:p>
          <a:p>
            <a:pPr lvl="1"/>
            <a:r>
              <a:rPr lang="en-GB" sz="1500" dirty="0"/>
              <a:t>Kako </a:t>
            </a:r>
            <a:r>
              <a:rPr lang="en-GB" sz="1500" dirty="0" err="1"/>
              <a:t>obiskovalci</a:t>
            </a:r>
            <a:r>
              <a:rPr lang="en-GB" sz="1500" dirty="0"/>
              <a:t> pr</a:t>
            </a:r>
            <a:r>
              <a:rPr lang="sl-SI" sz="1500" dirty="0" err="1"/>
              <a:t>ispejo</a:t>
            </a:r>
            <a:r>
              <a:rPr lang="en-GB" sz="1500" dirty="0"/>
              <a:t> </a:t>
            </a:r>
            <a:r>
              <a:rPr lang="en-GB" sz="1500" dirty="0" err="1"/>
              <a:t>tja</a:t>
            </a:r>
            <a:r>
              <a:rPr lang="en-GB" sz="1500" dirty="0"/>
              <a:t> z </a:t>
            </a:r>
            <a:r>
              <a:rPr lang="en-GB" sz="1500" dirty="0" err="1"/>
              <a:t>različnimi</a:t>
            </a:r>
            <a:r>
              <a:rPr lang="en-GB" sz="1500" dirty="0"/>
              <a:t> </a:t>
            </a:r>
            <a:r>
              <a:rPr lang="en-GB" sz="1500" dirty="0" err="1"/>
              <a:t>prevoznimi</a:t>
            </a:r>
            <a:r>
              <a:rPr lang="en-GB" sz="1500" dirty="0"/>
              <a:t> </a:t>
            </a:r>
            <a:r>
              <a:rPr lang="en-GB" sz="1500" dirty="0" err="1"/>
              <a:t>sredstvi</a:t>
            </a:r>
            <a:r>
              <a:rPr lang="en-GB" sz="1500" dirty="0"/>
              <a:t>?</a:t>
            </a:r>
            <a:endParaRPr lang="sl-SI" sz="1500" dirty="0"/>
          </a:p>
          <a:p>
            <a:pPr lvl="1"/>
            <a:r>
              <a:rPr lang="en-GB" sz="1500" dirty="0"/>
              <a:t>Ali so </a:t>
            </a:r>
            <a:r>
              <a:rPr lang="en-GB" sz="1500" dirty="0" err="1"/>
              <a:t>poti</a:t>
            </a:r>
            <a:r>
              <a:rPr lang="en-GB" sz="1500" dirty="0"/>
              <a:t> </a:t>
            </a:r>
            <a:r>
              <a:rPr lang="en-GB" sz="1500" dirty="0" err="1"/>
              <a:t>brez</a:t>
            </a:r>
            <a:r>
              <a:rPr lang="en-GB" sz="1500" dirty="0"/>
              <a:t> </a:t>
            </a:r>
            <a:r>
              <a:rPr lang="en-GB" sz="1500" dirty="0" err="1"/>
              <a:t>stopnic</a:t>
            </a:r>
            <a:r>
              <a:rPr lang="en-GB" sz="1500" dirty="0"/>
              <a:t> </a:t>
            </a:r>
            <a:r>
              <a:rPr lang="en-GB" sz="1500" dirty="0" err="1"/>
              <a:t>jasno</a:t>
            </a:r>
            <a:r>
              <a:rPr lang="en-GB" sz="1500" dirty="0"/>
              <a:t> </a:t>
            </a:r>
            <a:r>
              <a:rPr lang="en-GB" sz="1500" dirty="0" err="1"/>
              <a:t>opisane</a:t>
            </a:r>
            <a:r>
              <a:rPr lang="en-GB" sz="1500" dirty="0"/>
              <a:t>?</a:t>
            </a:r>
            <a:endParaRPr lang="sl-SI" sz="1500" dirty="0"/>
          </a:p>
          <a:p>
            <a:pPr lvl="1"/>
            <a:r>
              <a:rPr lang="en-GB" sz="1500" dirty="0"/>
              <a:t>Ali so </a:t>
            </a:r>
            <a:r>
              <a:rPr lang="en-GB" sz="1500" dirty="0" err="1"/>
              <a:t>vhodi</a:t>
            </a:r>
            <a:r>
              <a:rPr lang="en-GB" sz="1500" dirty="0"/>
              <a:t> </a:t>
            </a:r>
            <a:r>
              <a:rPr lang="en-GB" sz="1500" dirty="0" err="1"/>
              <a:t>jasno</a:t>
            </a:r>
            <a:r>
              <a:rPr lang="en-GB" sz="1500" dirty="0"/>
              <a:t> </a:t>
            </a:r>
            <a:r>
              <a:rPr lang="en-GB" sz="1500" dirty="0" err="1"/>
              <a:t>označeni</a:t>
            </a:r>
            <a:r>
              <a:rPr lang="en-GB" sz="1500" dirty="0"/>
              <a:t>, </a:t>
            </a:r>
            <a:r>
              <a:rPr lang="en-GB" sz="1500" dirty="0" err="1"/>
              <a:t>vključno</a:t>
            </a:r>
            <a:r>
              <a:rPr lang="en-GB" sz="1500" dirty="0"/>
              <a:t> z </a:t>
            </a:r>
            <a:r>
              <a:rPr lang="en-GB" sz="1500" dirty="0" err="1"/>
              <a:t>dostopnimi</a:t>
            </a:r>
            <a:r>
              <a:rPr lang="en-GB" sz="1500" dirty="0"/>
              <a:t> </a:t>
            </a:r>
            <a:r>
              <a:rPr lang="en-GB" sz="1500" dirty="0" err="1"/>
              <a:t>alternativami</a:t>
            </a:r>
            <a:r>
              <a:rPr lang="en-GB" sz="1500" dirty="0"/>
              <a:t>?</a:t>
            </a:r>
            <a:endParaRPr lang="sl-SI" sz="1500" dirty="0"/>
          </a:p>
          <a:p>
            <a:pPr marL="201168" lvl="1" indent="0">
              <a:buNone/>
            </a:pPr>
            <a:r>
              <a:rPr lang="sl-SI" sz="1500" b="1" dirty="0"/>
              <a:t>GIBANJE IN RAZPOREDITEV</a:t>
            </a:r>
            <a:endParaRPr lang="en-US" sz="1500" dirty="0"/>
          </a:p>
          <a:p>
            <a:pPr lvl="1"/>
            <a:r>
              <a:rPr lang="en-GB" sz="1500" dirty="0"/>
              <a:t>Ali so </a:t>
            </a:r>
            <a:r>
              <a:rPr lang="en-GB" sz="1500" dirty="0" err="1"/>
              <a:t>notranje</a:t>
            </a:r>
            <a:r>
              <a:rPr lang="en-GB" sz="1500" dirty="0"/>
              <a:t> </a:t>
            </a:r>
            <a:r>
              <a:rPr lang="en-GB" sz="1500" dirty="0" err="1"/>
              <a:t>poti</a:t>
            </a:r>
            <a:r>
              <a:rPr lang="en-GB" sz="1500" dirty="0"/>
              <a:t> </a:t>
            </a:r>
            <a:r>
              <a:rPr lang="en-GB" sz="1500" dirty="0" err="1"/>
              <a:t>opisane</a:t>
            </a:r>
            <a:r>
              <a:rPr lang="en-GB" sz="1500" dirty="0"/>
              <a:t> </a:t>
            </a:r>
            <a:r>
              <a:rPr lang="en-GB" sz="1500" dirty="0" err="1"/>
              <a:t>iskreno</a:t>
            </a:r>
            <a:r>
              <a:rPr lang="en-GB" sz="1500" dirty="0"/>
              <a:t>?</a:t>
            </a:r>
            <a:endParaRPr lang="sl-SI" sz="1500" dirty="0"/>
          </a:p>
          <a:p>
            <a:pPr lvl="1"/>
            <a:r>
              <a:rPr lang="en-GB" sz="1500" dirty="0"/>
              <a:t>Ali so </a:t>
            </a:r>
            <a:r>
              <a:rPr lang="en-GB" sz="1500" dirty="0" err="1"/>
              <a:t>navedene</a:t>
            </a:r>
            <a:r>
              <a:rPr lang="en-GB" sz="1500" dirty="0"/>
              <a:t> </a:t>
            </a:r>
            <a:r>
              <a:rPr lang="en-GB" sz="1500" dirty="0" err="1"/>
              <a:t>razdalje</a:t>
            </a:r>
            <a:r>
              <a:rPr lang="en-GB" sz="1500" dirty="0"/>
              <a:t> in </a:t>
            </a:r>
            <a:r>
              <a:rPr lang="en-GB" sz="1500" dirty="0" err="1"/>
              <a:t>čas</a:t>
            </a:r>
            <a:r>
              <a:rPr lang="en-GB" sz="1500" dirty="0"/>
              <a:t> </a:t>
            </a:r>
            <a:r>
              <a:rPr lang="en-GB" sz="1500" dirty="0" err="1"/>
              <a:t>hoje</a:t>
            </a:r>
            <a:r>
              <a:rPr lang="en-GB" sz="1500" dirty="0"/>
              <a:t>?</a:t>
            </a:r>
            <a:endParaRPr lang="sl-SI" sz="1500" dirty="0"/>
          </a:p>
          <a:p>
            <a:pPr lvl="1"/>
            <a:r>
              <a:rPr lang="en-GB" sz="1500" dirty="0"/>
              <a:t>Ali so </a:t>
            </a:r>
            <a:r>
              <a:rPr lang="en-GB" sz="1500" dirty="0" err="1"/>
              <a:t>označena</a:t>
            </a:r>
            <a:r>
              <a:rPr lang="en-GB" sz="1500" dirty="0"/>
              <a:t> </a:t>
            </a:r>
            <a:r>
              <a:rPr lang="en-GB" sz="1500" dirty="0" err="1"/>
              <a:t>počivališča</a:t>
            </a:r>
            <a:r>
              <a:rPr lang="en-GB" sz="1500" dirty="0"/>
              <a:t> </a:t>
            </a:r>
            <a:r>
              <a:rPr lang="en-GB" sz="1500" dirty="0" err="1"/>
              <a:t>ali</a:t>
            </a:r>
            <a:r>
              <a:rPr lang="en-GB" sz="1500" dirty="0"/>
              <a:t> </a:t>
            </a:r>
            <a:r>
              <a:rPr lang="en-GB" sz="1500" dirty="0" err="1"/>
              <a:t>prostori</a:t>
            </a:r>
            <a:r>
              <a:rPr lang="en-GB" sz="1500" dirty="0"/>
              <a:t> za </a:t>
            </a:r>
            <a:r>
              <a:rPr lang="en-GB" sz="1500" dirty="0" err="1"/>
              <a:t>sedenje</a:t>
            </a:r>
            <a:r>
              <a:rPr lang="en-GB" sz="1500" dirty="0"/>
              <a:t>?</a:t>
            </a:r>
            <a:endParaRPr lang="en-US" sz="15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12A4E6-D59A-EA3F-5B2D-02872DF9338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sl-SI" sz="1500" b="1" dirty="0"/>
              <a:t>ZMOGLJIVOSTI IN STORITVE</a:t>
            </a:r>
            <a:endParaRPr lang="en-US" sz="1500" dirty="0"/>
          </a:p>
          <a:p>
            <a:pPr lvl="1"/>
            <a:r>
              <a:rPr lang="en-GB" sz="1500" dirty="0" err="1"/>
              <a:t>Sanitarije</a:t>
            </a:r>
            <a:r>
              <a:rPr lang="en-GB" sz="1500" dirty="0"/>
              <a:t> (</a:t>
            </a:r>
            <a:r>
              <a:rPr lang="en-GB" sz="1500" dirty="0" err="1"/>
              <a:t>lokacija</a:t>
            </a:r>
            <a:r>
              <a:rPr lang="en-GB" sz="1500" dirty="0"/>
              <a:t>, </a:t>
            </a:r>
            <a:r>
              <a:rPr lang="en-GB" sz="1500" dirty="0" err="1"/>
              <a:t>velikost</a:t>
            </a:r>
            <a:r>
              <a:rPr lang="en-GB" sz="1500" dirty="0"/>
              <a:t>, </a:t>
            </a:r>
            <a:r>
              <a:rPr lang="en-GB" sz="1500" dirty="0" err="1"/>
              <a:t>oprema</a:t>
            </a:r>
            <a:r>
              <a:rPr lang="en-GB" sz="1500" dirty="0"/>
              <a:t>)</a:t>
            </a:r>
            <a:endParaRPr lang="sl-SI" sz="1500" dirty="0"/>
          </a:p>
          <a:p>
            <a:pPr lvl="1"/>
            <a:r>
              <a:rPr lang="en-GB" sz="1500" dirty="0" err="1"/>
              <a:t>Razpoložljivost</a:t>
            </a:r>
            <a:r>
              <a:rPr lang="en-GB" sz="1500" dirty="0"/>
              <a:t> </a:t>
            </a:r>
            <a:r>
              <a:rPr lang="en-GB" sz="1500" dirty="0" err="1"/>
              <a:t>sedežev</a:t>
            </a:r>
            <a:endParaRPr lang="sl-SI" sz="1500" dirty="0"/>
          </a:p>
          <a:p>
            <a:pPr lvl="1"/>
            <a:r>
              <a:rPr lang="en-GB" sz="1500" dirty="0"/>
              <a:t>Mirni </a:t>
            </a:r>
            <a:r>
              <a:rPr lang="en-GB" sz="1500" dirty="0" err="1"/>
              <a:t>kotički</a:t>
            </a:r>
            <a:r>
              <a:rPr lang="en-GB" sz="1500" dirty="0"/>
              <a:t> </a:t>
            </a:r>
            <a:r>
              <a:rPr lang="en-GB" sz="1500" dirty="0" err="1"/>
              <a:t>ali</a:t>
            </a:r>
            <a:r>
              <a:rPr lang="en-GB" sz="1500" dirty="0"/>
              <a:t> </a:t>
            </a:r>
            <a:r>
              <a:rPr lang="en-GB" sz="1500" dirty="0" err="1"/>
              <a:t>prostori</a:t>
            </a:r>
            <a:r>
              <a:rPr lang="en-GB" sz="1500" dirty="0"/>
              <a:t> z </a:t>
            </a:r>
            <a:r>
              <a:rPr lang="en-GB" sz="1500" dirty="0" err="1"/>
              <a:t>manj</a:t>
            </a:r>
            <a:r>
              <a:rPr lang="en-GB" sz="1500" dirty="0"/>
              <a:t> </a:t>
            </a:r>
            <a:r>
              <a:rPr lang="en-GB" sz="1500" dirty="0" err="1"/>
              <a:t>dražljivimi</a:t>
            </a:r>
            <a:r>
              <a:rPr lang="en-GB" sz="1500" dirty="0"/>
              <a:t> </a:t>
            </a:r>
            <a:r>
              <a:rPr lang="en-GB" sz="1500" dirty="0" err="1"/>
              <a:t>dejavniki</a:t>
            </a:r>
            <a:endParaRPr lang="sl-SI" sz="1500" dirty="0"/>
          </a:p>
          <a:p>
            <a:pPr lvl="1"/>
            <a:r>
              <a:rPr lang="en-GB" sz="1500" dirty="0"/>
              <a:t>Ali so </a:t>
            </a:r>
            <a:r>
              <a:rPr lang="en-GB" sz="1500" dirty="0" err="1"/>
              <a:t>spremljevalni</a:t>
            </a:r>
            <a:r>
              <a:rPr lang="en-GB" sz="1500" dirty="0"/>
              <a:t> psi </a:t>
            </a:r>
            <a:r>
              <a:rPr lang="en-GB" sz="1500" dirty="0" err="1"/>
              <a:t>dobrodošli</a:t>
            </a:r>
            <a:endParaRPr lang="en-US" sz="1500" dirty="0"/>
          </a:p>
          <a:p>
            <a:r>
              <a:rPr lang="sl-SI" sz="1500" b="1" dirty="0"/>
              <a:t>DOŽIVETJE IN RAZLAGA</a:t>
            </a:r>
            <a:endParaRPr lang="en-US" sz="1500" dirty="0"/>
          </a:p>
          <a:p>
            <a:pPr lvl="1"/>
            <a:r>
              <a:rPr lang="en-GB" sz="1500" dirty="0"/>
              <a:t>Ali so </a:t>
            </a:r>
            <a:r>
              <a:rPr lang="en-GB" sz="1500" dirty="0" err="1"/>
              <a:t>ogledi</a:t>
            </a:r>
            <a:r>
              <a:rPr lang="en-GB" sz="1500" dirty="0"/>
              <a:t> </a:t>
            </a:r>
            <a:r>
              <a:rPr lang="en-GB" sz="1500" dirty="0" err="1"/>
              <a:t>vodeni</a:t>
            </a:r>
            <a:r>
              <a:rPr lang="en-GB" sz="1500" dirty="0"/>
              <a:t>, </a:t>
            </a:r>
            <a:r>
              <a:rPr lang="en-GB" sz="1500" dirty="0" err="1"/>
              <a:t>samostojni</a:t>
            </a:r>
            <a:r>
              <a:rPr lang="en-GB" sz="1500" dirty="0"/>
              <a:t> </a:t>
            </a:r>
            <a:r>
              <a:rPr lang="en-GB" sz="1500" dirty="0" err="1"/>
              <a:t>ali</a:t>
            </a:r>
            <a:r>
              <a:rPr lang="en-GB" sz="1500" dirty="0"/>
              <a:t> </a:t>
            </a:r>
            <a:r>
              <a:rPr lang="en-GB" sz="1500" dirty="0" err="1"/>
              <a:t>mešani</a:t>
            </a:r>
            <a:r>
              <a:rPr lang="en-GB" sz="1500" dirty="0"/>
              <a:t>?</a:t>
            </a:r>
            <a:endParaRPr lang="sl-SI" sz="1500" dirty="0"/>
          </a:p>
          <a:p>
            <a:pPr lvl="1"/>
            <a:r>
              <a:rPr lang="en-GB" sz="1500" dirty="0"/>
              <a:t>Ali so </a:t>
            </a:r>
            <a:r>
              <a:rPr lang="en-GB" sz="1500" dirty="0" err="1"/>
              <a:t>na</a:t>
            </a:r>
            <a:r>
              <a:rPr lang="en-GB" sz="1500" dirty="0"/>
              <a:t> </a:t>
            </a:r>
            <a:r>
              <a:rPr lang="en-GB" sz="1500" dirty="0" err="1"/>
              <a:t>voljo</a:t>
            </a:r>
            <a:r>
              <a:rPr lang="en-GB" sz="1500" dirty="0"/>
              <a:t> </a:t>
            </a:r>
            <a:r>
              <a:rPr lang="en-GB" sz="1500" dirty="0" err="1"/>
              <a:t>nadomestne</a:t>
            </a:r>
            <a:r>
              <a:rPr lang="en-GB" sz="1500" dirty="0"/>
              <a:t> </a:t>
            </a:r>
            <a:r>
              <a:rPr lang="en-GB" sz="1500" dirty="0" err="1"/>
              <a:t>oblike</a:t>
            </a:r>
            <a:r>
              <a:rPr lang="en-GB" sz="1500" dirty="0"/>
              <a:t> (</a:t>
            </a:r>
            <a:r>
              <a:rPr lang="en-GB" sz="1500" dirty="0" err="1"/>
              <a:t>avdio</a:t>
            </a:r>
            <a:r>
              <a:rPr lang="en-GB" sz="1500" dirty="0"/>
              <a:t>, </a:t>
            </a:r>
            <a:r>
              <a:rPr lang="en-GB" sz="1500" dirty="0" err="1"/>
              <a:t>besedilo</a:t>
            </a:r>
            <a:r>
              <a:rPr lang="en-GB" sz="1500" dirty="0"/>
              <a:t>, </a:t>
            </a:r>
            <a:r>
              <a:rPr lang="en-GB" sz="1500" dirty="0" err="1"/>
              <a:t>tipne</a:t>
            </a:r>
            <a:r>
              <a:rPr lang="en-GB" sz="1500" dirty="0"/>
              <a:t>, </a:t>
            </a:r>
            <a:r>
              <a:rPr lang="en-GB" sz="1500" dirty="0" err="1"/>
              <a:t>vizualne</a:t>
            </a:r>
            <a:r>
              <a:rPr lang="en-GB" sz="1500" dirty="0"/>
              <a:t>)?</a:t>
            </a:r>
            <a:endParaRPr lang="sl-SI" sz="1500" dirty="0"/>
          </a:p>
          <a:p>
            <a:pPr lvl="1"/>
            <a:r>
              <a:rPr lang="en-GB" sz="1500" dirty="0"/>
              <a:t>Ali </a:t>
            </a:r>
            <a:r>
              <a:rPr lang="en-GB" sz="1500" dirty="0" err="1"/>
              <a:t>lahko</a:t>
            </a:r>
            <a:r>
              <a:rPr lang="en-GB" sz="1500" dirty="0"/>
              <a:t> </a:t>
            </a:r>
            <a:r>
              <a:rPr lang="en-GB" sz="1500" dirty="0" err="1"/>
              <a:t>obiskovalci</a:t>
            </a:r>
            <a:r>
              <a:rPr lang="en-GB" sz="1500" dirty="0"/>
              <a:t> </a:t>
            </a:r>
            <a:r>
              <a:rPr lang="en-GB" sz="1500" dirty="0" err="1"/>
              <a:t>zapustijo</a:t>
            </a:r>
            <a:r>
              <a:rPr lang="en-GB" sz="1500" dirty="0"/>
              <a:t> </a:t>
            </a:r>
            <a:r>
              <a:rPr lang="en-GB" sz="1500" dirty="0" err="1"/>
              <a:t>dejavnosti</a:t>
            </a:r>
            <a:r>
              <a:rPr lang="en-GB" sz="1500" dirty="0"/>
              <a:t> in se </a:t>
            </a:r>
            <a:r>
              <a:rPr lang="en-GB" sz="1500" dirty="0" err="1"/>
              <a:t>jim</a:t>
            </a:r>
            <a:r>
              <a:rPr lang="en-GB" sz="1500" dirty="0"/>
              <a:t> </a:t>
            </a:r>
            <a:r>
              <a:rPr lang="en-GB" sz="1500" dirty="0" err="1"/>
              <a:t>ponovno</a:t>
            </a:r>
            <a:r>
              <a:rPr lang="en-GB" sz="1500" dirty="0"/>
              <a:t> </a:t>
            </a:r>
            <a:r>
              <a:rPr lang="en-GB" sz="1500" dirty="0" err="1"/>
              <a:t>pridružijo</a:t>
            </a:r>
            <a:r>
              <a:rPr lang="en-GB" sz="1500" dirty="0"/>
              <a:t>?</a:t>
            </a:r>
            <a:endParaRPr lang="sl-SI" sz="1500" dirty="0"/>
          </a:p>
          <a:p>
            <a:pPr marL="201168" lvl="1" indent="0">
              <a:buNone/>
            </a:pPr>
            <a:r>
              <a:rPr lang="sl-SI" sz="1500" b="1" dirty="0"/>
              <a:t>OMEJITVE</a:t>
            </a:r>
            <a:endParaRPr lang="en-US" sz="1500" dirty="0"/>
          </a:p>
          <a:p>
            <a:pPr lvl="1"/>
            <a:r>
              <a:rPr lang="en-GB" sz="1500" dirty="0"/>
              <a:t>Ali so </a:t>
            </a:r>
            <a:r>
              <a:rPr lang="en-GB" sz="1500" dirty="0" err="1"/>
              <a:t>ovire</a:t>
            </a:r>
            <a:r>
              <a:rPr lang="en-GB" sz="1500" dirty="0"/>
              <a:t> </a:t>
            </a:r>
            <a:r>
              <a:rPr lang="en-GB" sz="1500" dirty="0" err="1"/>
              <a:t>ali</a:t>
            </a:r>
            <a:r>
              <a:rPr lang="en-GB" sz="1500" dirty="0"/>
              <a:t> </a:t>
            </a:r>
            <a:r>
              <a:rPr lang="en-GB" sz="1500" dirty="0" err="1"/>
              <a:t>omejitve</a:t>
            </a:r>
            <a:r>
              <a:rPr lang="en-GB" sz="1500" dirty="0"/>
              <a:t> </a:t>
            </a:r>
            <a:r>
              <a:rPr lang="en-GB" sz="1500" dirty="0" err="1"/>
              <a:t>jasno</a:t>
            </a:r>
            <a:r>
              <a:rPr lang="en-GB" sz="1500" dirty="0"/>
              <a:t> </a:t>
            </a:r>
            <a:r>
              <a:rPr lang="en-GB" sz="1500" dirty="0" err="1"/>
              <a:t>pojasnjene</a:t>
            </a:r>
            <a:r>
              <a:rPr lang="en-GB" sz="1500" dirty="0"/>
              <a:t>?</a:t>
            </a:r>
            <a:endParaRPr lang="sl-SI" sz="1500" dirty="0"/>
          </a:p>
          <a:p>
            <a:pPr lvl="1"/>
            <a:r>
              <a:rPr lang="en-GB" sz="1500" dirty="0"/>
              <a:t>Ali so </a:t>
            </a:r>
            <a:r>
              <a:rPr lang="en-GB" sz="1500" dirty="0" err="1"/>
              <a:t>te</a:t>
            </a:r>
            <a:r>
              <a:rPr lang="en-GB" sz="1500" dirty="0"/>
              <a:t> </a:t>
            </a:r>
            <a:r>
              <a:rPr lang="en-GB" sz="1500" dirty="0" err="1"/>
              <a:t>informacije</a:t>
            </a:r>
            <a:r>
              <a:rPr lang="en-GB" sz="1500" dirty="0"/>
              <a:t> </a:t>
            </a:r>
            <a:r>
              <a:rPr lang="en-GB" sz="1500" dirty="0" err="1"/>
              <a:t>zapisane</a:t>
            </a:r>
            <a:r>
              <a:rPr lang="en-GB" sz="1500" dirty="0"/>
              <a:t> </a:t>
            </a:r>
            <a:r>
              <a:rPr lang="en-GB" sz="1500" dirty="0" err="1"/>
              <a:t>brez</a:t>
            </a:r>
            <a:r>
              <a:rPr lang="en-GB" sz="1500" dirty="0"/>
              <a:t> </a:t>
            </a:r>
            <a:r>
              <a:rPr lang="en-GB" sz="1500" dirty="0" err="1"/>
              <a:t>opravičevanja</a:t>
            </a:r>
            <a:r>
              <a:rPr lang="en-GB" sz="1500" dirty="0"/>
              <a:t> </a:t>
            </a:r>
            <a:r>
              <a:rPr lang="en-GB" sz="1500" dirty="0" err="1"/>
              <a:t>ali</a:t>
            </a:r>
            <a:r>
              <a:rPr lang="en-GB" sz="1500" dirty="0"/>
              <a:t> </a:t>
            </a:r>
            <a:r>
              <a:rPr lang="en-GB" sz="1500" dirty="0" err="1"/>
              <a:t>zagovarjanja</a:t>
            </a:r>
            <a:r>
              <a:rPr lang="en-GB" sz="1500" dirty="0"/>
              <a:t>?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624715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2EBFD-F275-94F9-3999-0A89707D7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</a:t>
            </a:r>
            <a:r>
              <a:rPr lang="sl-SI" dirty="0" err="1"/>
              <a:t>ljučne</a:t>
            </a:r>
            <a:r>
              <a:rPr lang="sl-SI" dirty="0"/>
              <a:t> ugotovitve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931C8-DBD2-BB1C-4E26-E0669E8B7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76646"/>
          </a:xfrm>
        </p:spPr>
        <p:txBody>
          <a:bodyPr>
            <a:normAutofit fontScale="92500"/>
          </a:bodyPr>
          <a:lstStyle/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2400" b="1" dirty="0" err="1"/>
              <a:t>Dostopnost</a:t>
            </a:r>
            <a:r>
              <a:rPr lang="en-GB" sz="2400" b="1" dirty="0"/>
              <a:t> je </a:t>
            </a:r>
            <a:r>
              <a:rPr lang="en-GB" sz="2400" b="1" dirty="0" err="1"/>
              <a:t>prednost</a:t>
            </a:r>
            <a:r>
              <a:rPr lang="en-GB" sz="2400" b="1" dirty="0"/>
              <a:t> </a:t>
            </a:r>
            <a:r>
              <a:rPr lang="en-GB" sz="2400" b="1" dirty="0" err="1"/>
              <a:t>na</a:t>
            </a:r>
            <a:r>
              <a:rPr lang="en-GB" sz="2400" b="1" dirty="0"/>
              <a:t> </a:t>
            </a:r>
            <a:r>
              <a:rPr lang="en-GB" sz="2400" b="1" dirty="0" err="1"/>
              <a:t>trgu</a:t>
            </a:r>
            <a:r>
              <a:rPr lang="en-GB" sz="2400" b="1" dirty="0"/>
              <a:t>, ne </a:t>
            </a:r>
            <a:r>
              <a:rPr lang="en-GB" sz="2400" b="1" dirty="0" err="1"/>
              <a:t>skrivnost</a:t>
            </a:r>
            <a:r>
              <a:rPr lang="en-GB" sz="2400" b="1" dirty="0"/>
              <a:t>, ki jo je </a:t>
            </a:r>
            <a:r>
              <a:rPr lang="en-GB" sz="2400" b="1" dirty="0" err="1"/>
              <a:t>treba</a:t>
            </a:r>
            <a:r>
              <a:rPr lang="en-GB" sz="2400" b="1" dirty="0"/>
              <a:t> </a:t>
            </a:r>
            <a:r>
              <a:rPr lang="en-GB" sz="2400" b="1" dirty="0" err="1"/>
              <a:t>skrivati</a:t>
            </a:r>
            <a:r>
              <a:rPr lang="en-GB" sz="2400" b="1" dirty="0"/>
              <a:t>. </a:t>
            </a:r>
            <a:endParaRPr lang="sl-SI" sz="2400" b="1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2400" b="1" dirty="0" err="1"/>
              <a:t>Razvijte</a:t>
            </a:r>
            <a:r>
              <a:rPr lang="en-GB" sz="2400" b="1" dirty="0"/>
              <a:t> </a:t>
            </a:r>
            <a:r>
              <a:rPr lang="en-GB" sz="2400" dirty="0" err="1"/>
              <a:t>močno</a:t>
            </a:r>
            <a:r>
              <a:rPr lang="en-GB" sz="2400" b="1" dirty="0"/>
              <a:t> </a:t>
            </a:r>
            <a:r>
              <a:rPr lang="en-GB" sz="2400" b="1" dirty="0" err="1"/>
              <a:t>vključujoče</a:t>
            </a:r>
            <a:r>
              <a:rPr lang="en-GB" sz="2400" b="1" dirty="0"/>
              <a:t> </a:t>
            </a:r>
            <a:r>
              <a:rPr lang="en-GB" sz="2400" b="1" dirty="0" err="1"/>
              <a:t>sporočilo</a:t>
            </a:r>
            <a:r>
              <a:rPr lang="en-GB" sz="2400" b="1" dirty="0"/>
              <a:t> </a:t>
            </a:r>
            <a:r>
              <a:rPr lang="en-GB" sz="2400" b="1" dirty="0" err="1"/>
              <a:t>blagovne</a:t>
            </a:r>
            <a:r>
              <a:rPr lang="en-GB" sz="2400" b="1" dirty="0"/>
              <a:t> </a:t>
            </a:r>
            <a:r>
              <a:rPr lang="en-GB" sz="2400" b="1" dirty="0" err="1"/>
              <a:t>znamke</a:t>
            </a:r>
            <a:r>
              <a:rPr lang="en-GB" sz="2400" b="1" dirty="0"/>
              <a:t>.</a:t>
            </a:r>
            <a:endParaRPr lang="sl-SI" sz="2400" b="1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2400" b="1" dirty="0" err="1"/>
              <a:t>Pripravite</a:t>
            </a:r>
            <a:r>
              <a:rPr lang="en-GB" sz="2400" b="1" dirty="0"/>
              <a:t> in </a:t>
            </a:r>
            <a:r>
              <a:rPr lang="en-GB" sz="2400" b="1" dirty="0" err="1"/>
              <a:t>razširjajte</a:t>
            </a:r>
            <a:r>
              <a:rPr lang="en-GB" sz="2400" b="1" dirty="0"/>
              <a:t> </a:t>
            </a:r>
            <a:r>
              <a:rPr lang="en-GB" sz="2400" b="1" dirty="0" err="1"/>
              <a:t>podrobne</a:t>
            </a:r>
            <a:r>
              <a:rPr lang="en-GB" sz="2400" b="1" dirty="0"/>
              <a:t> </a:t>
            </a:r>
            <a:r>
              <a:rPr lang="en-GB" sz="2400" b="1" dirty="0" err="1"/>
              <a:t>informacije</a:t>
            </a:r>
            <a:r>
              <a:rPr lang="en-GB" sz="2400" b="1" dirty="0"/>
              <a:t> o </a:t>
            </a:r>
            <a:r>
              <a:rPr lang="en-GB" sz="2400" b="1" dirty="0" err="1"/>
              <a:t>dostopnosti</a:t>
            </a:r>
            <a:r>
              <a:rPr lang="en-GB" sz="2400" b="1" dirty="0"/>
              <a:t> </a:t>
            </a:r>
            <a:r>
              <a:rPr lang="en-GB" sz="2400" dirty="0"/>
              <a:t>(</a:t>
            </a:r>
            <a:r>
              <a:rPr lang="en-GB" sz="2400" dirty="0" err="1"/>
              <a:t>vodniki</a:t>
            </a:r>
            <a:r>
              <a:rPr lang="en-GB" sz="2400" dirty="0"/>
              <a:t>, </a:t>
            </a:r>
            <a:r>
              <a:rPr lang="en-GB" sz="2400" dirty="0" err="1"/>
              <a:t>spletne</a:t>
            </a:r>
            <a:r>
              <a:rPr lang="en-GB" sz="2400" dirty="0"/>
              <a:t> </a:t>
            </a:r>
            <a:r>
              <a:rPr lang="en-GB" sz="2400" dirty="0" err="1"/>
              <a:t>strani</a:t>
            </a:r>
            <a:r>
              <a:rPr lang="en-GB" sz="2400" dirty="0"/>
              <a:t>).</a:t>
            </a:r>
            <a:endParaRPr lang="sl-SI" sz="2400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2400" b="1" dirty="0" err="1"/>
              <a:t>Uporabljajte</a:t>
            </a:r>
            <a:r>
              <a:rPr lang="en-GB" sz="2400" b="1" dirty="0"/>
              <a:t> </a:t>
            </a:r>
            <a:r>
              <a:rPr lang="en-GB" sz="2400" dirty="0" err="1"/>
              <a:t>ciljno</a:t>
            </a:r>
            <a:r>
              <a:rPr lang="en-GB" sz="2400" dirty="0"/>
              <a:t> </a:t>
            </a:r>
            <a:r>
              <a:rPr lang="en-GB" sz="2400" b="1" dirty="0" err="1"/>
              <a:t>usmerjene</a:t>
            </a:r>
            <a:r>
              <a:rPr lang="en-GB" sz="2400" b="1" dirty="0"/>
              <a:t> </a:t>
            </a:r>
            <a:r>
              <a:rPr lang="en-GB" sz="2400" b="1" dirty="0" err="1"/>
              <a:t>kanale</a:t>
            </a:r>
            <a:r>
              <a:rPr lang="en-GB" sz="2400" b="1" dirty="0"/>
              <a:t> za </a:t>
            </a:r>
            <a:r>
              <a:rPr lang="en-GB" sz="2400" b="1" dirty="0" err="1"/>
              <a:t>doseganje</a:t>
            </a:r>
            <a:r>
              <a:rPr lang="en-GB" sz="2400" b="1" dirty="0"/>
              <a:t> </a:t>
            </a:r>
            <a:r>
              <a:rPr lang="en-GB" sz="2400" b="1" dirty="0" err="1"/>
              <a:t>ciljne</a:t>
            </a:r>
            <a:r>
              <a:rPr lang="en-GB" sz="2400" b="1" dirty="0"/>
              <a:t> </a:t>
            </a:r>
            <a:r>
              <a:rPr lang="en-GB" sz="2400" b="1" dirty="0" err="1"/>
              <a:t>skupine</a:t>
            </a:r>
            <a:r>
              <a:rPr lang="en-GB" sz="2400" b="1" dirty="0"/>
              <a:t>.</a:t>
            </a:r>
            <a:endParaRPr lang="sl-SI" sz="2400" b="1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2400" b="1" dirty="0" err="1"/>
              <a:t>Poskrbite</a:t>
            </a:r>
            <a:r>
              <a:rPr lang="en-GB" sz="2400" b="1" dirty="0"/>
              <a:t>, da so </a:t>
            </a:r>
            <a:r>
              <a:rPr lang="en-GB" sz="2400" b="1" dirty="0" err="1"/>
              <a:t>vsi</a:t>
            </a:r>
            <a:r>
              <a:rPr lang="en-GB" sz="2400" b="1" dirty="0"/>
              <a:t> </a:t>
            </a:r>
            <a:r>
              <a:rPr lang="en-GB" sz="2400" b="1" dirty="0" err="1"/>
              <a:t>marketinški</a:t>
            </a:r>
            <a:r>
              <a:rPr lang="en-GB" sz="2400" b="1" dirty="0"/>
              <a:t> </a:t>
            </a:r>
            <a:r>
              <a:rPr lang="en-GB" sz="2400" b="1" dirty="0" err="1"/>
              <a:t>materiali</a:t>
            </a:r>
            <a:r>
              <a:rPr lang="en-GB" sz="2400" b="1" dirty="0"/>
              <a:t> in </a:t>
            </a:r>
            <a:r>
              <a:rPr lang="en-GB" sz="2400" b="1" dirty="0" err="1"/>
              <a:t>platforme</a:t>
            </a:r>
            <a:r>
              <a:rPr lang="en-GB" sz="2400" b="1" dirty="0"/>
              <a:t> </a:t>
            </a:r>
            <a:r>
              <a:rPr lang="en-GB" sz="2400" b="1" dirty="0" err="1"/>
              <a:t>sami</a:t>
            </a:r>
            <a:r>
              <a:rPr lang="en-GB" sz="2400" b="1" dirty="0"/>
              <a:t> po </a:t>
            </a:r>
            <a:r>
              <a:rPr lang="en-GB" sz="2400" b="1" dirty="0" err="1"/>
              <a:t>sebi</a:t>
            </a:r>
            <a:r>
              <a:rPr lang="en-GB" sz="2400" b="1" dirty="0"/>
              <a:t> </a:t>
            </a:r>
            <a:r>
              <a:rPr lang="en-GB" sz="2400" b="1" dirty="0" err="1"/>
              <a:t>dostopni</a:t>
            </a:r>
            <a:r>
              <a:rPr lang="en-GB" sz="2400" b="1" dirty="0"/>
              <a:t>.</a:t>
            </a:r>
            <a:endParaRPr lang="sl-SI" sz="2400" b="1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2400" b="1" dirty="0"/>
              <a:t>V </a:t>
            </a:r>
            <a:r>
              <a:rPr lang="en-GB" sz="2400" b="1" dirty="0" err="1"/>
              <a:t>trženju</a:t>
            </a:r>
            <a:r>
              <a:rPr lang="en-GB" sz="2400" b="1" dirty="0"/>
              <a:t> </a:t>
            </a:r>
            <a:r>
              <a:rPr lang="en-GB" sz="2400" b="1" dirty="0" err="1"/>
              <a:t>razmišljajte</a:t>
            </a:r>
            <a:r>
              <a:rPr lang="en-GB" sz="2400" b="1" dirty="0"/>
              <a:t> </a:t>
            </a:r>
            <a:r>
              <a:rPr lang="en-GB" sz="2400" b="1" dirty="0" err="1"/>
              <a:t>kreativno</a:t>
            </a:r>
            <a:r>
              <a:rPr lang="en-GB" sz="2400" b="1" dirty="0"/>
              <a:t> – </a:t>
            </a:r>
            <a:r>
              <a:rPr lang="en-GB" sz="2400" dirty="0" err="1"/>
              <a:t>pripovedovanje</a:t>
            </a:r>
            <a:r>
              <a:rPr lang="en-GB" sz="2400" dirty="0"/>
              <a:t> </a:t>
            </a:r>
            <a:r>
              <a:rPr lang="en-GB" sz="2400" dirty="0" err="1"/>
              <a:t>zgodb</a:t>
            </a:r>
            <a:r>
              <a:rPr lang="en-GB" sz="2400" dirty="0"/>
              <a:t>, </a:t>
            </a:r>
            <a:r>
              <a:rPr lang="en-GB" sz="2400" dirty="0" err="1"/>
              <a:t>dogodki</a:t>
            </a:r>
            <a:r>
              <a:rPr lang="en-GB" sz="2400" dirty="0"/>
              <a:t> in </a:t>
            </a:r>
            <a:r>
              <a:rPr lang="en-GB" sz="2400" dirty="0" err="1"/>
              <a:t>partnerstva</a:t>
            </a:r>
            <a:r>
              <a:rPr lang="en-GB" sz="2400" dirty="0"/>
              <a:t> </a:t>
            </a:r>
            <a:r>
              <a:rPr lang="en-GB" sz="2400" dirty="0" err="1"/>
              <a:t>lahko</a:t>
            </a:r>
            <a:r>
              <a:rPr lang="en-GB" sz="2400" dirty="0"/>
              <a:t> </a:t>
            </a:r>
            <a:r>
              <a:rPr lang="en-GB" sz="2400" dirty="0" err="1"/>
              <a:t>povečajo</a:t>
            </a:r>
            <a:r>
              <a:rPr lang="en-GB" sz="2400" dirty="0"/>
              <a:t> </a:t>
            </a:r>
            <a:r>
              <a:rPr lang="en-GB" sz="2400" dirty="0" err="1"/>
              <a:t>vaš</a:t>
            </a:r>
            <a:r>
              <a:rPr lang="en-GB" sz="2400" dirty="0"/>
              <a:t> </a:t>
            </a:r>
            <a:r>
              <a:rPr lang="en-GB" sz="2400" dirty="0" err="1"/>
              <a:t>doseg</a:t>
            </a:r>
            <a:r>
              <a:rPr lang="en-GB" sz="2400" dirty="0"/>
              <a:t> </a:t>
            </a:r>
            <a:r>
              <a:rPr lang="en-GB" sz="2400" dirty="0" err="1"/>
              <a:t>preko</a:t>
            </a:r>
            <a:r>
              <a:rPr lang="en-GB" sz="2400" dirty="0"/>
              <a:t> </a:t>
            </a:r>
            <a:r>
              <a:rPr lang="en-GB" sz="2400" dirty="0" err="1"/>
              <a:t>tradicionalnih</a:t>
            </a:r>
            <a:r>
              <a:rPr lang="en-GB" sz="2400" dirty="0"/>
              <a:t> </a:t>
            </a:r>
            <a:r>
              <a:rPr lang="en-GB" sz="2400" dirty="0" err="1"/>
              <a:t>oglasov</a:t>
            </a:r>
            <a:r>
              <a:rPr lang="en-GB" sz="2400" dirty="0"/>
              <a:t>.</a:t>
            </a:r>
            <a:endParaRPr lang="sl-SI" sz="2400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2400" b="1" dirty="0" err="1"/>
              <a:t>Poudarjajte</a:t>
            </a:r>
            <a:r>
              <a:rPr lang="en-GB" sz="2400" b="1" dirty="0"/>
              <a:t> </a:t>
            </a:r>
            <a:r>
              <a:rPr lang="en-GB" sz="2400" b="1" dirty="0" err="1"/>
              <a:t>vidnost</a:t>
            </a:r>
            <a:r>
              <a:rPr lang="en-GB" sz="2400" b="1" dirty="0"/>
              <a:t> in </a:t>
            </a:r>
            <a:r>
              <a:rPr lang="en-GB" sz="2400" b="1" dirty="0" err="1"/>
              <a:t>doslednost</a:t>
            </a:r>
            <a:endParaRPr lang="sl-SI" sz="2400" b="1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2400" b="1" dirty="0"/>
              <a:t>V </a:t>
            </a:r>
            <a:r>
              <a:rPr lang="en-GB" sz="2400" b="1" dirty="0" err="1"/>
              <a:t>trženju</a:t>
            </a:r>
            <a:r>
              <a:rPr lang="en-GB" sz="2400" b="1" dirty="0"/>
              <a:t> </a:t>
            </a:r>
            <a:r>
              <a:rPr lang="en-GB" sz="2400" b="1" dirty="0" err="1"/>
              <a:t>bodite</a:t>
            </a:r>
            <a:r>
              <a:rPr lang="en-GB" sz="2400" b="1" dirty="0"/>
              <a:t> </a:t>
            </a:r>
            <a:r>
              <a:rPr lang="en-GB" sz="2400" b="1" dirty="0" err="1"/>
              <a:t>pristni</a:t>
            </a:r>
            <a:r>
              <a:rPr lang="en-GB" sz="2400" b="1" dirty="0"/>
              <a:t> in </a:t>
            </a:r>
            <a:r>
              <a:rPr lang="en-GB" sz="2400" b="1" dirty="0" err="1"/>
              <a:t>iskreni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75749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C7982B-C8B2-D821-F153-08951E75A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754" y="2937217"/>
            <a:ext cx="3200400" cy="846406"/>
          </a:xfrm>
        </p:spPr>
        <p:txBody>
          <a:bodyPr anchor="ctr">
            <a:normAutofit/>
          </a:bodyPr>
          <a:lstStyle/>
          <a:p>
            <a:r>
              <a:rPr lang="sl-SI" sz="4400" dirty="0"/>
              <a:t>Hvala!</a:t>
            </a:r>
            <a:endParaRPr lang="en-US" sz="4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AE102F-0835-84F6-154D-348D4DA6D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 sz="3200" dirty="0" err="1"/>
              <a:t>Imate</a:t>
            </a:r>
            <a:r>
              <a:rPr lang="en-US" sz="3200" dirty="0"/>
              <a:t> </a:t>
            </a:r>
            <a:r>
              <a:rPr lang="en-US" sz="3200" dirty="0" err="1"/>
              <a:t>kakšna</a:t>
            </a:r>
            <a:r>
              <a:rPr lang="en-US" sz="3200" dirty="0"/>
              <a:t> </a:t>
            </a:r>
            <a:r>
              <a:rPr lang="en-US" sz="3200" dirty="0" err="1"/>
              <a:t>vprašanja</a:t>
            </a:r>
            <a:r>
              <a:rPr lang="en-US" sz="3200" dirty="0"/>
              <a:t>?</a:t>
            </a:r>
            <a:endParaRPr lang="sl-SI" sz="3200" dirty="0"/>
          </a:p>
          <a:p>
            <a:r>
              <a:rPr lang="en-US" sz="3200" dirty="0"/>
              <a:t>Kaj vas je </a:t>
            </a:r>
            <a:r>
              <a:rPr lang="en-US" sz="3200" dirty="0" err="1"/>
              <a:t>presenetilo</a:t>
            </a:r>
            <a:r>
              <a:rPr lang="en-US" sz="3200" dirty="0"/>
              <a:t> </a:t>
            </a:r>
            <a:r>
              <a:rPr lang="en-US" sz="3200" dirty="0" err="1"/>
              <a:t>ali</a:t>
            </a:r>
            <a:r>
              <a:rPr lang="en-US" sz="3200" dirty="0"/>
              <a:t> </a:t>
            </a:r>
            <a:r>
              <a:rPr lang="en-US" sz="3200" dirty="0" err="1"/>
              <a:t>bilo</a:t>
            </a:r>
            <a:r>
              <a:rPr lang="en-US" sz="3200" dirty="0"/>
              <a:t> za vas </a:t>
            </a:r>
            <a:r>
              <a:rPr lang="en-US" sz="3200" dirty="0" err="1"/>
              <a:t>nekaj</a:t>
            </a:r>
            <a:r>
              <a:rPr lang="en-US" sz="3200" dirty="0"/>
              <a:t> </a:t>
            </a:r>
            <a:r>
              <a:rPr lang="en-US" sz="3200" dirty="0" err="1"/>
              <a:t>novega</a:t>
            </a:r>
            <a:r>
              <a:rPr lang="en-US" sz="3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17060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3F795-1CE6-17FC-2A12-7A0539366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Cilji učenja</a:t>
            </a:r>
            <a:endParaRPr lang="en-US" dirty="0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A5841BFB-E318-91D2-1628-16A8D9935995}"/>
              </a:ext>
            </a:extLst>
          </p:cNvPr>
          <p:cNvSpPr txBox="1"/>
          <p:nvPr/>
        </p:nvSpPr>
        <p:spPr>
          <a:xfrm>
            <a:off x="902044" y="1568946"/>
            <a:ext cx="10379675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sl-SI" dirty="0">
              <a:solidFill>
                <a:srgbClr val="27251E"/>
              </a:solidFill>
              <a:latin typeface="pplxSerif"/>
            </a:endParaRPr>
          </a:p>
          <a:p>
            <a:pPr algn="l"/>
            <a:r>
              <a:rPr lang="sl-SI" b="0" i="0" dirty="0">
                <a:solidFill>
                  <a:srgbClr val="27251E"/>
                </a:solidFill>
                <a:effectLst/>
              </a:rPr>
              <a:t>Do konca 6. modula bodo udeleženci: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l-SI" b="0" i="0" dirty="0">
                <a:solidFill>
                  <a:srgbClr val="27251E"/>
                </a:solidFill>
                <a:effectLst/>
              </a:rPr>
              <a:t>razumeli, </a:t>
            </a:r>
            <a:r>
              <a:rPr lang="sl-SI" b="1" i="0" dirty="0">
                <a:solidFill>
                  <a:srgbClr val="27251E"/>
                </a:solidFill>
                <a:effectLst/>
              </a:rPr>
              <a:t>zakaj in kako promovirati dostopnost </a:t>
            </a:r>
            <a:r>
              <a:rPr lang="sl-SI" b="0" i="0" dirty="0">
                <a:solidFill>
                  <a:srgbClr val="27251E"/>
                </a:solidFill>
                <a:effectLst/>
              </a:rPr>
              <a:t>kot ključno vrednost v trženju turizma.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l-SI" b="0" i="0" dirty="0">
                <a:solidFill>
                  <a:srgbClr val="27251E"/>
                </a:solidFill>
                <a:effectLst/>
              </a:rPr>
              <a:t>se naučili </a:t>
            </a:r>
            <a:r>
              <a:rPr lang="sl-SI" b="1" i="0" dirty="0">
                <a:solidFill>
                  <a:srgbClr val="27251E"/>
                </a:solidFill>
                <a:effectLst/>
              </a:rPr>
              <a:t>razvijati vključujoče trženjske strategije in kampanje</a:t>
            </a:r>
            <a:r>
              <a:rPr lang="sl-SI" b="0" i="0" dirty="0">
                <a:solidFill>
                  <a:srgbClr val="27251E"/>
                </a:solidFill>
                <a:effectLst/>
              </a:rPr>
              <a:t>, ki dostopnost destinacije ali storitve predstavijo na pozitiven in privlačen način.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l-SI" b="0" i="0" dirty="0">
                <a:solidFill>
                  <a:srgbClr val="27251E"/>
                </a:solidFill>
                <a:effectLst/>
              </a:rPr>
              <a:t>prepoznali </a:t>
            </a:r>
            <a:r>
              <a:rPr lang="sl-SI" b="1" i="0" dirty="0">
                <a:solidFill>
                  <a:srgbClr val="27251E"/>
                </a:solidFill>
                <a:effectLst/>
              </a:rPr>
              <a:t>elemente blagovne znamke dostopnega turizma</a:t>
            </a:r>
            <a:r>
              <a:rPr lang="sl-SI" b="0" i="0" dirty="0">
                <a:solidFill>
                  <a:srgbClr val="27251E"/>
                </a:solidFill>
                <a:effectLst/>
              </a:rPr>
              <a:t>, vključno z ustreznimi podobami, sporočili, ki poudarjajo dobrodošlico za vse, ter morebitnim pridobivanjem certifikatov ali znakov, ki označujejo dostopnost.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l-SI" b="1" i="0" dirty="0">
                <a:solidFill>
                  <a:srgbClr val="27251E"/>
                </a:solidFill>
                <a:effectLst/>
              </a:rPr>
              <a:t>načrtovali doseg prek ciljnih kanalov</a:t>
            </a:r>
            <a:r>
              <a:rPr lang="sl-SI" b="0" i="0" dirty="0">
                <a:solidFill>
                  <a:srgbClr val="27251E"/>
                </a:solidFill>
                <a:effectLst/>
              </a:rPr>
              <a:t>: povezovanje z mrežami skupnosti invalidov, sodelovanje z organizacijami invalidov ter delo z organizacijami za trženje destinacij (DMO) ali turističnimi organizacijami.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l-SI" b="1" i="0" dirty="0">
                <a:solidFill>
                  <a:srgbClr val="27251E"/>
                </a:solidFill>
                <a:effectLst/>
              </a:rPr>
              <a:t>spoznali dobre prakse vključujočega komuniciranja</a:t>
            </a:r>
            <a:r>
              <a:rPr lang="sl-SI" b="0" i="0" dirty="0">
                <a:solidFill>
                  <a:srgbClr val="27251E"/>
                </a:solidFill>
                <a:effectLst/>
              </a:rPr>
              <a:t>: zagotavljanje dostopnosti spletnih strani, brošur in družbenih omrežij ter uporaba spoštljivega jezika in ustrezne oblike vsebin.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l-SI" b="1" i="0" dirty="0">
                <a:solidFill>
                  <a:srgbClr val="27251E"/>
                </a:solidFill>
                <a:effectLst/>
              </a:rPr>
              <a:t>prepoznali pomen vidnosti</a:t>
            </a:r>
            <a:r>
              <a:rPr lang="sl-SI" b="0" i="0" dirty="0">
                <a:solidFill>
                  <a:srgbClr val="27251E"/>
                </a:solidFill>
                <a:effectLst/>
              </a:rPr>
              <a:t>: da morajo biti </a:t>
            </a:r>
            <a:r>
              <a:rPr lang="sl-SI" b="0" i="0" dirty="0" err="1">
                <a:solidFill>
                  <a:srgbClr val="27251E"/>
                </a:solidFill>
                <a:effectLst/>
              </a:rPr>
              <a:t>dostopnostne</a:t>
            </a:r>
            <a:r>
              <a:rPr lang="sl-SI" b="0" i="0" dirty="0">
                <a:solidFill>
                  <a:srgbClr val="27251E"/>
                </a:solidFill>
                <a:effectLst/>
              </a:rPr>
              <a:t> značilnosti jasno sporočene potencialnim obiskovalcem, turističnim posrednikom in javnosti, da se dejansko uporabljajo ter krepijo ugled in tržni doseg lokacije.</a:t>
            </a:r>
          </a:p>
        </p:txBody>
      </p:sp>
    </p:spTree>
    <p:extLst>
      <p:ext uri="{BB962C8B-B14F-4D97-AF65-F5344CB8AC3E}">
        <p14:creationId xmlns:p14="http://schemas.microsoft.com/office/powerpoint/2010/main" val="1529593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E1EF8-6EE9-EAC3-53F8-45EBBA956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Argumenti za dostopnost v marketingu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030C3-9A5A-0DAB-9222-85C3493D35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/>
            <a:r>
              <a:rPr lang="en-GB" sz="2600" b="1" dirty="0" err="1"/>
              <a:t>Obstaja</a:t>
            </a:r>
            <a:r>
              <a:rPr lang="en-GB" sz="2600" b="1" dirty="0"/>
              <a:t> </a:t>
            </a:r>
            <a:r>
              <a:rPr lang="en-GB" sz="2600" b="1" dirty="0" err="1"/>
              <a:t>povpraševanje</a:t>
            </a:r>
            <a:r>
              <a:rPr lang="en-GB" sz="2600" b="1" dirty="0"/>
              <a:t>. </a:t>
            </a:r>
            <a:r>
              <a:rPr lang="en-GB" sz="2600" dirty="0"/>
              <a:t>Po </a:t>
            </a:r>
            <a:r>
              <a:rPr lang="en-GB" sz="2600" dirty="0" err="1"/>
              <a:t>svetu</a:t>
            </a:r>
            <a:r>
              <a:rPr lang="en-GB" sz="2600" dirty="0"/>
              <a:t> je </a:t>
            </a:r>
            <a:r>
              <a:rPr lang="en-GB" sz="2600" dirty="0" err="1"/>
              <a:t>več</a:t>
            </a:r>
            <a:r>
              <a:rPr lang="en-GB" sz="2600" dirty="0"/>
              <a:t> </a:t>
            </a:r>
            <a:r>
              <a:rPr lang="en-GB" sz="2600" dirty="0" err="1"/>
              <a:t>kot</a:t>
            </a:r>
            <a:r>
              <a:rPr lang="en-GB" sz="2600" dirty="0"/>
              <a:t> </a:t>
            </a:r>
            <a:r>
              <a:rPr lang="en-GB" sz="2600" dirty="0" err="1"/>
              <a:t>milijarda</a:t>
            </a:r>
            <a:r>
              <a:rPr lang="en-GB" sz="2600" dirty="0"/>
              <a:t> </a:t>
            </a:r>
            <a:r>
              <a:rPr lang="en-GB" sz="2600" dirty="0" err="1"/>
              <a:t>ljudi</a:t>
            </a:r>
            <a:r>
              <a:rPr lang="en-GB" sz="2600" dirty="0"/>
              <a:t> z </a:t>
            </a:r>
            <a:r>
              <a:rPr lang="en-GB" sz="2600" dirty="0" err="1"/>
              <a:t>invalidnostjo</a:t>
            </a:r>
            <a:r>
              <a:rPr lang="en-GB" sz="2600" dirty="0"/>
              <a:t>. </a:t>
            </a:r>
            <a:endParaRPr lang="sl-SI" sz="2600" dirty="0"/>
          </a:p>
          <a:p>
            <a:pPr lvl="1"/>
            <a:r>
              <a:rPr lang="en-GB" sz="2600" b="1" dirty="0" err="1"/>
              <a:t>Vrzeli</a:t>
            </a:r>
            <a:r>
              <a:rPr lang="en-GB" sz="2600" b="1" dirty="0"/>
              <a:t> v </a:t>
            </a:r>
            <a:r>
              <a:rPr lang="en-GB" sz="2600" b="1" dirty="0" err="1"/>
              <a:t>informacijah</a:t>
            </a:r>
            <a:r>
              <a:rPr lang="en-GB" sz="2600" b="1" dirty="0"/>
              <a:t>. </a:t>
            </a:r>
            <a:r>
              <a:rPr lang="en-GB" sz="2600" dirty="0" err="1"/>
              <a:t>Raziskave</a:t>
            </a:r>
            <a:r>
              <a:rPr lang="en-GB" sz="2600" dirty="0"/>
              <a:t> </a:t>
            </a:r>
            <a:r>
              <a:rPr lang="en-GB" sz="2600" dirty="0" err="1"/>
              <a:t>pogosto</a:t>
            </a:r>
            <a:r>
              <a:rPr lang="en-GB" sz="2600" dirty="0"/>
              <a:t> </a:t>
            </a:r>
            <a:r>
              <a:rPr lang="en-GB" sz="2600" dirty="0" err="1"/>
              <a:t>kažejo</a:t>
            </a:r>
            <a:r>
              <a:rPr lang="en-GB" sz="2600" dirty="0"/>
              <a:t>, da je </a:t>
            </a:r>
            <a:r>
              <a:rPr lang="en-GB" sz="2600" dirty="0" err="1"/>
              <a:t>ena</a:t>
            </a:r>
            <a:r>
              <a:rPr lang="en-GB" sz="2600" dirty="0"/>
              <a:t> od </a:t>
            </a:r>
            <a:r>
              <a:rPr lang="en-GB" sz="2600" dirty="0" err="1"/>
              <a:t>glavnih</a:t>
            </a:r>
            <a:r>
              <a:rPr lang="en-GB" sz="2600" dirty="0"/>
              <a:t> </a:t>
            </a:r>
            <a:r>
              <a:rPr lang="en-GB" sz="2600" dirty="0" err="1"/>
              <a:t>ovir</a:t>
            </a:r>
            <a:r>
              <a:rPr lang="en-GB" sz="2600" dirty="0"/>
              <a:t> za </a:t>
            </a:r>
            <a:r>
              <a:rPr lang="en-GB" sz="2600" dirty="0" err="1"/>
              <a:t>potnike</a:t>
            </a:r>
            <a:r>
              <a:rPr lang="en-GB" sz="2600" dirty="0"/>
              <a:t> z </a:t>
            </a:r>
            <a:r>
              <a:rPr lang="en-GB" sz="2600" dirty="0" err="1"/>
              <a:t>invalidnostjo</a:t>
            </a:r>
            <a:r>
              <a:rPr lang="en-GB" sz="2600" dirty="0"/>
              <a:t> </a:t>
            </a:r>
            <a:r>
              <a:rPr lang="en-GB" sz="2600" dirty="0" err="1"/>
              <a:t>pomanjkanje</a:t>
            </a:r>
            <a:r>
              <a:rPr lang="en-GB" sz="2600" dirty="0"/>
              <a:t> </a:t>
            </a:r>
            <a:r>
              <a:rPr lang="en-GB" sz="2600" dirty="0" err="1"/>
              <a:t>informacij</a:t>
            </a:r>
            <a:r>
              <a:rPr lang="en-GB" sz="2600" dirty="0"/>
              <a:t> o </a:t>
            </a:r>
            <a:r>
              <a:rPr lang="en-GB" sz="2600" dirty="0" err="1"/>
              <a:t>dostopnosti</a:t>
            </a:r>
            <a:r>
              <a:rPr lang="en-GB" sz="2600" b="1" dirty="0"/>
              <a:t>. </a:t>
            </a:r>
            <a:endParaRPr lang="sl-SI" sz="2600" b="1" dirty="0"/>
          </a:p>
          <a:p>
            <a:pPr lvl="1"/>
            <a:r>
              <a:rPr lang="en-GB" sz="2600" b="1" dirty="0" err="1"/>
              <a:t>Razlikovanje</a:t>
            </a:r>
            <a:r>
              <a:rPr lang="en-GB" sz="2600" b="1" dirty="0"/>
              <a:t>. </a:t>
            </a:r>
            <a:r>
              <a:rPr lang="en-GB" sz="2600" dirty="0"/>
              <a:t>S </a:t>
            </a:r>
            <a:r>
              <a:rPr lang="en-GB" sz="2600" dirty="0" err="1"/>
              <a:t>spodbujanjem</a:t>
            </a:r>
            <a:r>
              <a:rPr lang="en-GB" sz="2600" dirty="0"/>
              <a:t> </a:t>
            </a:r>
            <a:r>
              <a:rPr lang="en-GB" sz="2600" dirty="0" err="1"/>
              <a:t>dostopnosti</a:t>
            </a:r>
            <a:r>
              <a:rPr lang="en-GB" sz="2600" dirty="0"/>
              <a:t> se </a:t>
            </a:r>
            <a:r>
              <a:rPr lang="en-GB" sz="2600" dirty="0" err="1"/>
              <a:t>lahko</a:t>
            </a:r>
            <a:r>
              <a:rPr lang="en-GB" sz="2600" dirty="0"/>
              <a:t> </a:t>
            </a:r>
            <a:r>
              <a:rPr lang="en-GB" sz="2600" dirty="0" err="1"/>
              <a:t>destinacija</a:t>
            </a:r>
            <a:r>
              <a:rPr lang="en-GB" sz="2600" dirty="0"/>
              <a:t> </a:t>
            </a:r>
            <a:r>
              <a:rPr lang="en-GB" sz="2600" dirty="0" err="1"/>
              <a:t>izrazito</a:t>
            </a:r>
            <a:r>
              <a:rPr lang="en-GB" sz="2600" dirty="0"/>
              <a:t> </a:t>
            </a:r>
            <a:r>
              <a:rPr lang="en-GB" sz="2600" dirty="0" err="1"/>
              <a:t>odlikuje</a:t>
            </a:r>
            <a:r>
              <a:rPr lang="en-GB" sz="2600" dirty="0"/>
              <a:t> od </a:t>
            </a:r>
            <a:r>
              <a:rPr lang="en-GB" sz="2600" dirty="0" err="1"/>
              <a:t>drugih</a:t>
            </a:r>
            <a:r>
              <a:rPr lang="en-GB" sz="2600" dirty="0"/>
              <a:t>. </a:t>
            </a:r>
            <a:endParaRPr lang="sl-SI" sz="2600" dirty="0"/>
          </a:p>
          <a:p>
            <a:pPr lvl="1"/>
            <a:r>
              <a:rPr lang="en-GB" sz="2600" b="1" dirty="0" err="1"/>
              <a:t>Družbena</a:t>
            </a:r>
            <a:r>
              <a:rPr lang="en-GB" sz="2600" b="1" dirty="0"/>
              <a:t> in </a:t>
            </a:r>
            <a:r>
              <a:rPr lang="en-GB" sz="2600" b="1" dirty="0" err="1"/>
              <a:t>etična</a:t>
            </a:r>
            <a:r>
              <a:rPr lang="en-GB" sz="2600" b="1" dirty="0"/>
              <a:t> </a:t>
            </a:r>
            <a:r>
              <a:rPr lang="en-GB" sz="2600" b="1" dirty="0" err="1"/>
              <a:t>odgovornost</a:t>
            </a:r>
            <a:r>
              <a:rPr lang="en-GB" sz="2600" b="1" dirty="0"/>
              <a:t>. </a:t>
            </a:r>
            <a:r>
              <a:rPr lang="en-GB" sz="2600" dirty="0" err="1"/>
              <a:t>Trženje</a:t>
            </a:r>
            <a:r>
              <a:rPr lang="en-GB" sz="2600" dirty="0"/>
              <a:t> </a:t>
            </a:r>
            <a:r>
              <a:rPr lang="en-GB" sz="2600" dirty="0" err="1"/>
              <a:t>dostopnosti</a:t>
            </a:r>
            <a:r>
              <a:rPr lang="en-GB" sz="2600" dirty="0"/>
              <a:t> </a:t>
            </a:r>
            <a:r>
              <a:rPr lang="en-GB" sz="2600" dirty="0" err="1"/>
              <a:t>ni</a:t>
            </a:r>
            <a:r>
              <a:rPr lang="en-GB" sz="2600" dirty="0"/>
              <a:t> le </a:t>
            </a:r>
            <a:r>
              <a:rPr lang="en-GB" sz="2600" dirty="0" err="1"/>
              <a:t>poslovno</a:t>
            </a:r>
            <a:r>
              <a:rPr lang="en-GB" sz="2600" dirty="0"/>
              <a:t> </a:t>
            </a:r>
            <a:r>
              <a:rPr lang="en-GB" sz="2600" dirty="0" err="1"/>
              <a:t>smiselno</a:t>
            </a:r>
            <a:r>
              <a:rPr lang="en-GB" sz="2600" dirty="0"/>
              <a:t>, </a:t>
            </a:r>
            <a:r>
              <a:rPr lang="en-GB" sz="2600" dirty="0" err="1"/>
              <a:t>temveč</a:t>
            </a:r>
            <a:r>
              <a:rPr lang="en-GB" sz="2600" dirty="0"/>
              <a:t> je </a:t>
            </a:r>
            <a:r>
              <a:rPr lang="en-GB" sz="2600" dirty="0" err="1"/>
              <a:t>tudi</a:t>
            </a:r>
            <a:r>
              <a:rPr lang="en-GB" sz="2600" dirty="0"/>
              <a:t> v </a:t>
            </a:r>
            <a:r>
              <a:rPr lang="en-GB" sz="2600" dirty="0" err="1"/>
              <a:t>skladu</a:t>
            </a:r>
            <a:r>
              <a:rPr lang="en-GB" sz="2600" dirty="0"/>
              <a:t> z </a:t>
            </a:r>
            <a:r>
              <a:rPr lang="en-GB" sz="2600" dirty="0" err="1"/>
              <a:t>vrednotami</a:t>
            </a:r>
            <a:r>
              <a:rPr lang="en-GB" sz="2600" dirty="0"/>
              <a:t> </a:t>
            </a:r>
            <a:r>
              <a:rPr lang="en-GB" sz="2600" dirty="0" err="1"/>
              <a:t>socialne</a:t>
            </a:r>
            <a:r>
              <a:rPr lang="en-GB" sz="2600" dirty="0"/>
              <a:t> </a:t>
            </a:r>
            <a:r>
              <a:rPr lang="en-GB" sz="2600" dirty="0" err="1"/>
              <a:t>vključenosti</a:t>
            </a:r>
            <a:r>
              <a:rPr lang="en-GB" sz="2600" dirty="0"/>
              <a:t>.</a:t>
            </a:r>
            <a:endParaRPr lang="sl-SI" sz="2600" dirty="0"/>
          </a:p>
          <a:p>
            <a:pPr lvl="1"/>
            <a:r>
              <a:rPr lang="en-GB" sz="2600" b="1" dirty="0" err="1"/>
              <a:t>Neizkoriščene</a:t>
            </a:r>
            <a:r>
              <a:rPr lang="en-GB" sz="2600" b="1" dirty="0"/>
              <a:t> </a:t>
            </a:r>
            <a:r>
              <a:rPr lang="en-GB" sz="2600" b="1" dirty="0" err="1"/>
              <a:t>naložbe</a:t>
            </a:r>
            <a:r>
              <a:rPr lang="en-GB" sz="2600" b="1" dirty="0"/>
              <a:t>. </a:t>
            </a:r>
            <a:r>
              <a:rPr lang="en-GB" sz="2600" dirty="0" err="1"/>
              <a:t>Če</a:t>
            </a:r>
            <a:r>
              <a:rPr lang="en-GB" sz="2600" dirty="0"/>
              <a:t> je </a:t>
            </a:r>
            <a:r>
              <a:rPr lang="en-GB" sz="2600" dirty="0" err="1"/>
              <a:t>bil</a:t>
            </a:r>
            <a:r>
              <a:rPr lang="en-GB" sz="2600" dirty="0"/>
              <a:t> denar </a:t>
            </a:r>
            <a:r>
              <a:rPr lang="en-GB" sz="2600" dirty="0" err="1"/>
              <a:t>porabljen</a:t>
            </a:r>
            <a:r>
              <a:rPr lang="en-GB" sz="2600" dirty="0"/>
              <a:t> za </a:t>
            </a:r>
            <a:r>
              <a:rPr lang="en-GB" sz="2600" dirty="0" err="1"/>
              <a:t>izboljšave</a:t>
            </a:r>
            <a:r>
              <a:rPr lang="en-GB" sz="2600" dirty="0"/>
              <a:t>, je </a:t>
            </a:r>
            <a:r>
              <a:rPr lang="en-GB" sz="2600" dirty="0" err="1"/>
              <a:t>treba</a:t>
            </a:r>
            <a:r>
              <a:rPr lang="en-GB" sz="2600" dirty="0"/>
              <a:t> </a:t>
            </a:r>
            <a:r>
              <a:rPr lang="en-GB" sz="2600" dirty="0" err="1"/>
              <a:t>zagotoviti</a:t>
            </a:r>
            <a:r>
              <a:rPr lang="en-GB" sz="2600" dirty="0"/>
              <a:t> </a:t>
            </a:r>
            <a:r>
              <a:rPr lang="en-GB" sz="2600" dirty="0" err="1"/>
              <a:t>njihovo</a:t>
            </a:r>
            <a:r>
              <a:rPr lang="en-GB" sz="2600" dirty="0"/>
              <a:t> </a:t>
            </a:r>
            <a:r>
              <a:rPr lang="en-GB" sz="2600" dirty="0" err="1"/>
              <a:t>uporabo</a:t>
            </a:r>
            <a:r>
              <a:rPr lang="en-GB" sz="2600" dirty="0"/>
              <a:t> in </a:t>
            </a:r>
            <a:r>
              <a:rPr lang="en-GB" sz="2600" dirty="0" err="1"/>
              <a:t>tako</a:t>
            </a:r>
            <a:r>
              <a:rPr lang="en-GB" sz="2600" dirty="0"/>
              <a:t> </a:t>
            </a:r>
            <a:r>
              <a:rPr lang="en-GB" sz="2600" dirty="0" err="1"/>
              <a:t>povečati</a:t>
            </a:r>
            <a:r>
              <a:rPr lang="en-GB" sz="2600" dirty="0"/>
              <a:t> </a:t>
            </a:r>
            <a:r>
              <a:rPr lang="en-GB" sz="2600" dirty="0" err="1"/>
              <a:t>donosnost</a:t>
            </a:r>
            <a:r>
              <a:rPr lang="en-GB" sz="2600" dirty="0"/>
              <a:t> </a:t>
            </a:r>
            <a:r>
              <a:rPr lang="en-GB" sz="2600" dirty="0" err="1"/>
              <a:t>naložb</a:t>
            </a:r>
            <a:r>
              <a:rPr lang="en-GB" sz="2600" dirty="0"/>
              <a:t>. 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027268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75271-B8BF-74B2-84C3-E341D2301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Oblikovanje</a:t>
            </a:r>
            <a:r>
              <a:rPr lang="en-GB" dirty="0"/>
              <a:t> </a:t>
            </a:r>
            <a:r>
              <a:rPr lang="en-GB" dirty="0" err="1"/>
              <a:t>blagovne</a:t>
            </a:r>
            <a:r>
              <a:rPr lang="en-GB" dirty="0"/>
              <a:t> </a:t>
            </a:r>
            <a:r>
              <a:rPr lang="en-GB" dirty="0" err="1"/>
              <a:t>znamke</a:t>
            </a:r>
            <a:r>
              <a:rPr lang="en-GB" dirty="0"/>
              <a:t> in </a:t>
            </a:r>
            <a:r>
              <a:rPr lang="en-GB" dirty="0" err="1"/>
              <a:t>sporočil</a:t>
            </a:r>
            <a:r>
              <a:rPr lang="en-GB" dirty="0"/>
              <a:t> v </a:t>
            </a:r>
            <a:r>
              <a:rPr lang="en-GB" dirty="0" err="1"/>
              <a:t>okviru</a:t>
            </a:r>
            <a:r>
              <a:rPr lang="en-GB" dirty="0"/>
              <a:t> </a:t>
            </a:r>
            <a:r>
              <a:rPr lang="en-GB" dirty="0" err="1"/>
              <a:t>dostopnega</a:t>
            </a:r>
            <a:r>
              <a:rPr lang="en-GB" dirty="0"/>
              <a:t> </a:t>
            </a:r>
            <a:r>
              <a:rPr lang="en-GB" dirty="0" err="1"/>
              <a:t>turizma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E2B5FE-B954-D7D1-ECF2-6D9BEE2D2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en-GB" sz="2800" b="1" dirty="0"/>
              <a:t>Slike – </a:t>
            </a:r>
            <a:r>
              <a:rPr lang="en-GB" sz="2800" dirty="0" err="1"/>
              <a:t>vključitev</a:t>
            </a:r>
            <a:r>
              <a:rPr lang="en-GB" sz="2800" dirty="0"/>
              <a:t> </a:t>
            </a:r>
            <a:r>
              <a:rPr lang="en-GB" sz="2800" dirty="0" err="1"/>
              <a:t>fotografij</a:t>
            </a:r>
            <a:r>
              <a:rPr lang="en-GB" sz="2800" dirty="0"/>
              <a:t> </a:t>
            </a:r>
            <a:r>
              <a:rPr lang="en-GB" sz="2800" dirty="0" err="1"/>
              <a:t>invalidov</a:t>
            </a:r>
            <a:r>
              <a:rPr lang="en-GB" sz="2800" dirty="0"/>
              <a:t>, ki </a:t>
            </a:r>
            <a:r>
              <a:rPr lang="en-GB" sz="2800" dirty="0" err="1"/>
              <a:t>uživajo</a:t>
            </a:r>
            <a:r>
              <a:rPr lang="en-GB" sz="2800" dirty="0"/>
              <a:t> </a:t>
            </a:r>
            <a:r>
              <a:rPr lang="sl-SI" sz="2800" dirty="0"/>
              <a:t>na vaši lokaciji,</a:t>
            </a:r>
            <a:r>
              <a:rPr lang="en-GB" sz="2800" dirty="0"/>
              <a:t> </a:t>
            </a:r>
            <a:r>
              <a:rPr lang="en-GB" sz="2800" dirty="0" err="1"/>
              <a:t>pošilja</a:t>
            </a:r>
            <a:r>
              <a:rPr lang="en-GB" sz="2800" dirty="0"/>
              <a:t> </a:t>
            </a:r>
            <a:r>
              <a:rPr lang="en-GB" sz="2800" dirty="0" err="1"/>
              <a:t>močno</a:t>
            </a:r>
            <a:r>
              <a:rPr lang="en-GB" sz="2800" dirty="0"/>
              <a:t> </a:t>
            </a:r>
            <a:r>
              <a:rPr lang="en-GB" sz="2800" dirty="0" err="1"/>
              <a:t>sporočilo</a:t>
            </a:r>
            <a:r>
              <a:rPr lang="en-GB" sz="2800" dirty="0"/>
              <a:t>.</a:t>
            </a:r>
            <a:endParaRPr lang="sl-SI" sz="2800" dirty="0"/>
          </a:p>
          <a:p>
            <a:pPr lvl="1"/>
            <a:r>
              <a:rPr lang="en-GB" sz="2800" b="1" dirty="0"/>
              <a:t>Jezik – </a:t>
            </a:r>
            <a:r>
              <a:rPr lang="en-GB" sz="2800" dirty="0" err="1"/>
              <a:t>Uporabljajte</a:t>
            </a:r>
            <a:r>
              <a:rPr lang="en-GB" sz="2800" dirty="0"/>
              <a:t> </a:t>
            </a:r>
            <a:r>
              <a:rPr lang="en-GB" sz="2800" dirty="0" err="1"/>
              <a:t>vključujoč</a:t>
            </a:r>
            <a:r>
              <a:rPr lang="en-GB" sz="2800" dirty="0"/>
              <a:t> </a:t>
            </a:r>
            <a:r>
              <a:rPr lang="sl-SI" sz="2800" dirty="0"/>
              <a:t>materin </a:t>
            </a:r>
            <a:r>
              <a:rPr lang="en-GB" sz="2800" dirty="0" err="1"/>
              <a:t>jezik</a:t>
            </a:r>
            <a:r>
              <a:rPr lang="en-GB" sz="2800" dirty="0"/>
              <a:t>, </a:t>
            </a:r>
            <a:r>
              <a:rPr lang="en-GB" sz="2800" dirty="0" err="1"/>
              <a:t>ali</a:t>
            </a:r>
            <a:r>
              <a:rPr lang="en-GB" sz="2800" dirty="0"/>
              <a:t> </a:t>
            </a:r>
            <a:r>
              <a:rPr lang="en-GB" sz="2800" dirty="0" err="1"/>
              <a:t>jezik</a:t>
            </a:r>
            <a:r>
              <a:rPr lang="en-GB" sz="2800" dirty="0"/>
              <a:t>, ki ga </a:t>
            </a:r>
            <a:r>
              <a:rPr lang="en-GB" sz="2800" dirty="0" err="1"/>
              <a:t>preferira</a:t>
            </a:r>
            <a:r>
              <a:rPr lang="en-GB" sz="2800" dirty="0"/>
              <a:t> </a:t>
            </a:r>
            <a:r>
              <a:rPr lang="en-GB" sz="2800" dirty="0" err="1"/>
              <a:t>skupnost</a:t>
            </a:r>
            <a:r>
              <a:rPr lang="en-GB" sz="2800" dirty="0"/>
              <a:t>. </a:t>
            </a:r>
            <a:endParaRPr lang="sl-SI" sz="2800" dirty="0"/>
          </a:p>
          <a:p>
            <a:pPr lvl="1"/>
            <a:r>
              <a:rPr lang="en-GB" sz="2800" b="1" dirty="0"/>
              <a:t>Ton – </a:t>
            </a:r>
            <a:r>
              <a:rPr lang="en-GB" sz="2800" dirty="0" err="1"/>
              <a:t>Ohranite</a:t>
            </a:r>
            <a:r>
              <a:rPr lang="en-GB" sz="2800" dirty="0"/>
              <a:t> </a:t>
            </a:r>
            <a:r>
              <a:rPr lang="en-GB" sz="2800" dirty="0" err="1"/>
              <a:t>pozitivni</a:t>
            </a:r>
            <a:r>
              <a:rPr lang="en-GB" sz="2800" dirty="0"/>
              <a:t> in </a:t>
            </a:r>
            <a:r>
              <a:rPr lang="en-GB" sz="2800" dirty="0" err="1"/>
              <a:t>dejanski</a:t>
            </a:r>
            <a:r>
              <a:rPr lang="en-GB" sz="2800" dirty="0"/>
              <a:t> ton. </a:t>
            </a:r>
            <a:endParaRPr lang="sl-SI" sz="2800" dirty="0"/>
          </a:p>
          <a:p>
            <a:pPr lvl="1"/>
            <a:r>
              <a:rPr lang="en-GB" sz="2800" b="1" dirty="0" err="1"/>
              <a:t>Certifikati</a:t>
            </a:r>
            <a:r>
              <a:rPr lang="en-GB" sz="2800" b="1" dirty="0"/>
              <a:t>/</a:t>
            </a:r>
            <a:r>
              <a:rPr lang="en-GB" sz="2800" b="1" dirty="0" err="1"/>
              <a:t>oznake</a:t>
            </a:r>
            <a:r>
              <a:rPr lang="en-GB" sz="2800" b="1" dirty="0"/>
              <a:t> – </a:t>
            </a:r>
            <a:r>
              <a:rPr lang="en-GB" sz="2800" dirty="0" err="1"/>
              <a:t>Če</a:t>
            </a:r>
            <a:r>
              <a:rPr lang="en-GB" sz="2800" dirty="0"/>
              <a:t> je </a:t>
            </a:r>
            <a:r>
              <a:rPr lang="en-GB" sz="2800" dirty="0" err="1"/>
              <a:t>mogoče</a:t>
            </a:r>
            <a:r>
              <a:rPr lang="en-GB" sz="2800" dirty="0"/>
              <a:t>, </a:t>
            </a:r>
            <a:r>
              <a:rPr lang="en-GB" sz="2800" dirty="0" err="1"/>
              <a:t>pridobite</a:t>
            </a:r>
            <a:r>
              <a:rPr lang="en-GB" sz="2800" dirty="0"/>
              <a:t> </a:t>
            </a:r>
            <a:r>
              <a:rPr lang="en-GB" sz="2800" dirty="0" err="1"/>
              <a:t>certifikat</a:t>
            </a:r>
            <a:r>
              <a:rPr lang="en-GB" sz="2800" dirty="0"/>
              <a:t> o </a:t>
            </a:r>
            <a:r>
              <a:rPr lang="en-GB" sz="2800" dirty="0" err="1"/>
              <a:t>dostopnosti</a:t>
            </a:r>
            <a:r>
              <a:rPr lang="en-GB" sz="2800" dirty="0"/>
              <a:t> </a:t>
            </a:r>
            <a:r>
              <a:rPr lang="en-GB" sz="2800" dirty="0" err="1"/>
              <a:t>ali</a:t>
            </a:r>
            <a:r>
              <a:rPr lang="en-GB" sz="2800" dirty="0"/>
              <a:t> </a:t>
            </a:r>
            <a:r>
              <a:rPr lang="en-GB" sz="2800" dirty="0" err="1"/>
              <a:t>uporabite</a:t>
            </a:r>
            <a:r>
              <a:rPr lang="en-GB" sz="2800" dirty="0"/>
              <a:t> </a:t>
            </a:r>
            <a:r>
              <a:rPr lang="en-GB" sz="2800" dirty="0" err="1"/>
              <a:t>priznane</a:t>
            </a:r>
            <a:r>
              <a:rPr lang="en-GB" sz="2800" dirty="0"/>
              <a:t> </a:t>
            </a:r>
            <a:r>
              <a:rPr lang="en-GB" sz="2800" dirty="0" err="1"/>
              <a:t>logotipe</a:t>
            </a:r>
            <a:r>
              <a:rPr lang="en-GB" sz="2800" dirty="0"/>
              <a:t>, </a:t>
            </a:r>
            <a:r>
              <a:rPr lang="en-GB" sz="2800" dirty="0" err="1"/>
              <a:t>saj</a:t>
            </a:r>
            <a:r>
              <a:rPr lang="en-GB" sz="2800" dirty="0"/>
              <a:t> </a:t>
            </a:r>
            <a:r>
              <a:rPr lang="en-GB" sz="2800" dirty="0" err="1"/>
              <a:t>lahko</a:t>
            </a:r>
            <a:r>
              <a:rPr lang="en-GB" sz="2800" dirty="0"/>
              <a:t> to </a:t>
            </a:r>
            <a:r>
              <a:rPr lang="en-GB" sz="2800" dirty="0" err="1"/>
              <a:t>okrepi</a:t>
            </a:r>
            <a:r>
              <a:rPr lang="en-GB" sz="2800" dirty="0"/>
              <a:t> </a:t>
            </a:r>
            <a:r>
              <a:rPr lang="en-GB" sz="2800" dirty="0" err="1"/>
              <a:t>verodostojnost</a:t>
            </a:r>
            <a:r>
              <a:rPr lang="en-GB" sz="2800" dirty="0"/>
              <a:t>.</a:t>
            </a:r>
            <a:endParaRPr lang="sl-SI" sz="2800" dirty="0"/>
          </a:p>
          <a:p>
            <a:pPr lvl="1"/>
            <a:r>
              <a:rPr lang="en-GB" sz="2800" b="1" dirty="0" err="1"/>
              <a:t>Integracija</a:t>
            </a:r>
            <a:r>
              <a:rPr lang="en-GB" sz="2800" b="1" dirty="0"/>
              <a:t> – </a:t>
            </a:r>
            <a:r>
              <a:rPr lang="en-GB" sz="2800" dirty="0" err="1"/>
              <a:t>Vključite</a:t>
            </a:r>
            <a:r>
              <a:rPr lang="en-GB" sz="2800" dirty="0"/>
              <a:t> </a:t>
            </a:r>
            <a:r>
              <a:rPr lang="en-GB" sz="2800" dirty="0" err="1"/>
              <a:t>dostopnost</a:t>
            </a:r>
            <a:r>
              <a:rPr lang="en-GB" sz="2800" dirty="0"/>
              <a:t> v </a:t>
            </a:r>
            <a:r>
              <a:rPr lang="en-GB" sz="2800" dirty="0" err="1"/>
              <a:t>glavni</a:t>
            </a:r>
            <a:r>
              <a:rPr lang="en-GB" sz="2800" dirty="0"/>
              <a:t> marketing, ne le v </a:t>
            </a:r>
            <a:r>
              <a:rPr lang="en-GB" sz="2800" dirty="0" err="1"/>
              <a:t>ločene</a:t>
            </a:r>
            <a:r>
              <a:rPr lang="en-GB" sz="2800" dirty="0"/>
              <a:t> </a:t>
            </a:r>
            <a:r>
              <a:rPr lang="en-GB" sz="2800" dirty="0" err="1"/>
              <a:t>kanale</a:t>
            </a:r>
            <a:r>
              <a:rPr lang="en-GB" sz="2800" dirty="0"/>
              <a:t>. </a:t>
            </a:r>
            <a:endParaRPr lang="sl-SI" sz="2800" dirty="0"/>
          </a:p>
          <a:p>
            <a:pPr lvl="1"/>
            <a:r>
              <a:rPr lang="en-GB" sz="2800" b="1" dirty="0" err="1"/>
              <a:t>Pripovedovanje</a:t>
            </a:r>
            <a:r>
              <a:rPr lang="en-GB" sz="2800" b="1" dirty="0"/>
              <a:t> </a:t>
            </a:r>
            <a:r>
              <a:rPr lang="en-GB" sz="2800" b="1" dirty="0" err="1"/>
              <a:t>zgodb</a:t>
            </a:r>
            <a:r>
              <a:rPr lang="en-GB" sz="2800" b="1" dirty="0"/>
              <a:t> – </a:t>
            </a:r>
            <a:r>
              <a:rPr lang="en-GB" sz="2800" dirty="0" err="1"/>
              <a:t>Če</a:t>
            </a:r>
            <a:r>
              <a:rPr lang="en-GB" sz="2800" dirty="0"/>
              <a:t> je </a:t>
            </a:r>
            <a:r>
              <a:rPr lang="en-GB" sz="2800" dirty="0" err="1"/>
              <a:t>mogoče</a:t>
            </a:r>
            <a:r>
              <a:rPr lang="en-GB" sz="2800" dirty="0"/>
              <a:t>, </a:t>
            </a:r>
            <a:r>
              <a:rPr lang="en-GB" sz="2800" dirty="0" err="1"/>
              <a:t>uporabite</a:t>
            </a:r>
            <a:r>
              <a:rPr lang="en-GB" sz="2800" dirty="0"/>
              <a:t> </a:t>
            </a:r>
            <a:r>
              <a:rPr lang="en-GB" sz="2800" dirty="0" err="1"/>
              <a:t>izjave</a:t>
            </a:r>
            <a:r>
              <a:rPr lang="en-GB" sz="2800" dirty="0"/>
              <a:t> </a:t>
            </a:r>
            <a:r>
              <a:rPr lang="en-GB" sz="2800" dirty="0" err="1"/>
              <a:t>ali</a:t>
            </a:r>
            <a:r>
              <a:rPr lang="en-GB" sz="2800" dirty="0"/>
              <a:t> </a:t>
            </a:r>
            <a:r>
              <a:rPr lang="en-GB" sz="2800" dirty="0" err="1"/>
              <a:t>zgodbe</a:t>
            </a:r>
            <a:r>
              <a:rPr lang="en-GB" sz="2800" dirty="0"/>
              <a:t>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40566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E45A9-57C3-E4AF-B897-80BEAB9E4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Vodnik za pripravo informacij o dostopnosti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CC3442-826F-9DA6-795F-0CAD647BDF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n-GB" sz="3200" dirty="0" err="1"/>
              <a:t>Podatki</a:t>
            </a:r>
            <a:r>
              <a:rPr lang="en-GB" sz="3200" dirty="0"/>
              <a:t> o </a:t>
            </a:r>
            <a:r>
              <a:rPr lang="en-GB" sz="3200" dirty="0" err="1"/>
              <a:t>fizičnem</a:t>
            </a:r>
            <a:r>
              <a:rPr lang="en-GB" sz="3200" dirty="0"/>
              <a:t> </a:t>
            </a:r>
            <a:r>
              <a:rPr lang="en-GB" sz="3200" dirty="0" err="1"/>
              <a:t>dostopu</a:t>
            </a:r>
            <a:endParaRPr lang="sl-SI" sz="3200" dirty="0"/>
          </a:p>
          <a:p>
            <a:pPr lvl="1"/>
            <a:r>
              <a:rPr lang="sl-SI" sz="3200" dirty="0"/>
              <a:t>Podatki o d</a:t>
            </a:r>
            <a:r>
              <a:rPr lang="en-GB" sz="3200" dirty="0" err="1"/>
              <a:t>ostop</a:t>
            </a:r>
            <a:r>
              <a:rPr lang="sl-SI" sz="3200" dirty="0"/>
              <a:t>u</a:t>
            </a:r>
            <a:r>
              <a:rPr lang="en-GB" sz="3200" dirty="0"/>
              <a:t> za </a:t>
            </a:r>
            <a:r>
              <a:rPr lang="en-GB" sz="3200" dirty="0" err="1"/>
              <a:t>ljudi</a:t>
            </a:r>
            <a:r>
              <a:rPr lang="en-GB" sz="3200" dirty="0"/>
              <a:t> s </a:t>
            </a:r>
            <a:r>
              <a:rPr lang="en-GB" sz="3200" dirty="0" err="1"/>
              <a:t>senzoričnimi</a:t>
            </a:r>
            <a:r>
              <a:rPr lang="en-GB" sz="3200" dirty="0"/>
              <a:t> </a:t>
            </a:r>
            <a:r>
              <a:rPr lang="en-GB" sz="3200" dirty="0" err="1"/>
              <a:t>omejitvami</a:t>
            </a:r>
            <a:endParaRPr lang="sl-SI" sz="3200" dirty="0"/>
          </a:p>
          <a:p>
            <a:pPr lvl="1"/>
            <a:r>
              <a:rPr lang="en-GB" sz="3200" dirty="0" err="1"/>
              <a:t>Značilnosti</a:t>
            </a:r>
            <a:r>
              <a:rPr lang="en-GB" sz="3200" dirty="0"/>
              <a:t>, </a:t>
            </a:r>
            <a:r>
              <a:rPr lang="en-GB" sz="3200" dirty="0" err="1"/>
              <a:t>prilagojene</a:t>
            </a:r>
            <a:r>
              <a:rPr lang="en-GB" sz="3200" dirty="0"/>
              <a:t> </a:t>
            </a:r>
            <a:r>
              <a:rPr lang="en-GB" sz="3200" dirty="0" err="1"/>
              <a:t>kognitivnim</a:t>
            </a:r>
            <a:r>
              <a:rPr lang="en-GB" sz="3200" dirty="0"/>
              <a:t> </a:t>
            </a:r>
            <a:r>
              <a:rPr lang="en-GB" sz="3200" dirty="0" err="1"/>
              <a:t>potrebam</a:t>
            </a:r>
            <a:r>
              <a:rPr lang="en-GB" sz="3200" dirty="0"/>
              <a:t>/</a:t>
            </a:r>
            <a:r>
              <a:rPr lang="en-GB" sz="3200" dirty="0" err="1"/>
              <a:t>avtizmu</a:t>
            </a:r>
            <a:endParaRPr lang="sl-SI" sz="3200" dirty="0"/>
          </a:p>
          <a:p>
            <a:pPr lvl="1"/>
            <a:r>
              <a:rPr lang="en-GB" sz="3200" dirty="0"/>
              <a:t>Kako </a:t>
            </a:r>
            <a:r>
              <a:rPr lang="en-GB" sz="3200" dirty="0" err="1"/>
              <a:t>zaprositi</a:t>
            </a:r>
            <a:r>
              <a:rPr lang="en-GB" sz="3200" dirty="0"/>
              <a:t> za </a:t>
            </a:r>
            <a:r>
              <a:rPr lang="en-GB" sz="3200" dirty="0" err="1"/>
              <a:t>prilagoditve</a:t>
            </a:r>
            <a:endParaRPr lang="sl-SI" sz="3200" dirty="0"/>
          </a:p>
          <a:p>
            <a:pPr lvl="1"/>
            <a:r>
              <a:rPr lang="en-GB" sz="3200" dirty="0" err="1"/>
              <a:t>Storitve</a:t>
            </a:r>
            <a:endParaRPr lang="sl-SI" sz="3200" dirty="0"/>
          </a:p>
          <a:p>
            <a:pPr lvl="1"/>
            <a:r>
              <a:rPr lang="en-GB" sz="3200" dirty="0" err="1"/>
              <a:t>Spletna</a:t>
            </a:r>
            <a:r>
              <a:rPr lang="en-GB" sz="3200" dirty="0"/>
              <a:t> </a:t>
            </a:r>
            <a:r>
              <a:rPr lang="en-GB" sz="3200" dirty="0" err="1"/>
              <a:t>stran</a:t>
            </a:r>
            <a:r>
              <a:rPr lang="en-GB" sz="3200" dirty="0"/>
              <a:t>/</a:t>
            </a:r>
            <a:r>
              <a:rPr lang="en-GB" sz="3200" dirty="0" err="1"/>
              <a:t>digitalne</a:t>
            </a:r>
            <a:r>
              <a:rPr lang="en-GB" sz="3200" dirty="0"/>
              <a:t> </a:t>
            </a:r>
            <a:r>
              <a:rPr lang="en-GB" sz="3200" dirty="0" err="1"/>
              <a:t>storitve</a:t>
            </a:r>
            <a:r>
              <a:rPr lang="en-GB" sz="3200" dirty="0"/>
              <a:t>/</a:t>
            </a:r>
            <a:r>
              <a:rPr lang="en-GB" sz="3200" dirty="0" err="1"/>
              <a:t>aplikacija</a:t>
            </a:r>
            <a:endParaRPr lang="sl-SI" sz="3200" dirty="0"/>
          </a:p>
          <a:p>
            <a:pPr lvl="1"/>
            <a:r>
              <a:rPr lang="en-GB" sz="3200" dirty="0" err="1"/>
              <a:t>Zanimivosti</a:t>
            </a:r>
            <a:r>
              <a:rPr lang="en-GB" sz="3200" dirty="0"/>
              <a:t> v </a:t>
            </a:r>
            <a:r>
              <a:rPr lang="en-GB" sz="3200" dirty="0" err="1"/>
              <a:t>bližini</a:t>
            </a:r>
            <a:endParaRPr lang="sl-SI" sz="3200" dirty="0"/>
          </a:p>
          <a:p>
            <a:pPr lvl="1"/>
            <a:r>
              <a:rPr lang="en-GB" sz="3200" dirty="0" err="1"/>
              <a:t>Oblika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40090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6221A-0F67-2670-8652-70BB6F258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Vključujoči</a:t>
            </a:r>
            <a:r>
              <a:rPr lang="en-GB" dirty="0"/>
              <a:t> </a:t>
            </a:r>
            <a:r>
              <a:rPr lang="en-GB" dirty="0" err="1"/>
              <a:t>komunikacijski</a:t>
            </a:r>
            <a:r>
              <a:rPr lang="en-GB" dirty="0"/>
              <a:t> </a:t>
            </a:r>
            <a:r>
              <a:rPr lang="en-GB" dirty="0" err="1"/>
              <a:t>kanali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41D580-BFDE-CA9A-9504-C5FE6F2A9D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en-GB" sz="3200" dirty="0" err="1"/>
              <a:t>Spletne</a:t>
            </a:r>
            <a:r>
              <a:rPr lang="en-GB" sz="3200" dirty="0"/>
              <a:t> </a:t>
            </a:r>
            <a:r>
              <a:rPr lang="en-GB" sz="3200" dirty="0" err="1"/>
              <a:t>stra</a:t>
            </a:r>
            <a:r>
              <a:rPr lang="sl-SI" sz="3200" dirty="0"/>
              <a:t>ni</a:t>
            </a:r>
          </a:p>
          <a:p>
            <a:pPr lvl="1"/>
            <a:r>
              <a:rPr lang="en-GB" sz="3200" dirty="0" err="1"/>
              <a:t>Mreže</a:t>
            </a:r>
            <a:r>
              <a:rPr lang="sl-SI" sz="3200" dirty="0"/>
              <a:t> oz. invalidske organizacije</a:t>
            </a:r>
            <a:r>
              <a:rPr lang="en-GB" sz="3200" dirty="0"/>
              <a:t> in </a:t>
            </a:r>
            <a:r>
              <a:rPr lang="en-GB" sz="3200" dirty="0" err="1"/>
              <a:t>mediji</a:t>
            </a:r>
            <a:endParaRPr lang="sl-SI" sz="3200" dirty="0"/>
          </a:p>
          <a:p>
            <a:pPr lvl="1"/>
            <a:r>
              <a:rPr lang="en-GB" sz="3200" dirty="0" err="1"/>
              <a:t>Turistične</a:t>
            </a:r>
            <a:r>
              <a:rPr lang="en-GB" sz="3200" dirty="0"/>
              <a:t> </a:t>
            </a:r>
            <a:r>
              <a:rPr lang="en-GB" sz="3200" dirty="0" err="1"/>
              <a:t>organizacije</a:t>
            </a:r>
            <a:r>
              <a:rPr lang="en-GB" sz="3200" dirty="0"/>
              <a:t>/</a:t>
            </a:r>
            <a:r>
              <a:rPr lang="en-GB" sz="3200" dirty="0" err="1"/>
              <a:t>organizacije</a:t>
            </a:r>
            <a:r>
              <a:rPr lang="en-GB" sz="3200" dirty="0"/>
              <a:t> za </a:t>
            </a:r>
            <a:r>
              <a:rPr lang="en-GB" sz="3200" dirty="0" err="1"/>
              <a:t>upravljanje</a:t>
            </a:r>
            <a:r>
              <a:rPr lang="en-GB" sz="3200" dirty="0"/>
              <a:t> </a:t>
            </a:r>
            <a:r>
              <a:rPr lang="en-GB" sz="3200" dirty="0" err="1"/>
              <a:t>destinacij</a:t>
            </a:r>
            <a:endParaRPr lang="sl-SI" sz="3200" dirty="0"/>
          </a:p>
          <a:p>
            <a:pPr lvl="1"/>
            <a:r>
              <a:rPr lang="en-GB" sz="3200" dirty="0" err="1"/>
              <a:t>Splošno</a:t>
            </a:r>
            <a:r>
              <a:rPr lang="en-GB" sz="3200" dirty="0"/>
              <a:t> </a:t>
            </a:r>
            <a:r>
              <a:rPr lang="en-GB" sz="3200" dirty="0" err="1"/>
              <a:t>trženje</a:t>
            </a:r>
            <a:endParaRPr lang="sl-SI" sz="3200" dirty="0"/>
          </a:p>
          <a:p>
            <a:pPr lvl="1"/>
            <a:r>
              <a:rPr lang="en-GB" sz="3200" dirty="0" err="1"/>
              <a:t>Družbena</a:t>
            </a:r>
            <a:r>
              <a:rPr lang="en-GB" sz="3200" dirty="0"/>
              <a:t> </a:t>
            </a:r>
            <a:r>
              <a:rPr lang="en-GB" sz="3200" dirty="0" err="1"/>
              <a:t>omrežja</a:t>
            </a:r>
            <a:endParaRPr lang="sl-SI" sz="3200" dirty="0"/>
          </a:p>
          <a:p>
            <a:pPr lvl="1"/>
            <a:r>
              <a:rPr lang="en-GB" sz="3200" dirty="0" err="1"/>
              <a:t>Partnerstva</a:t>
            </a:r>
            <a:endParaRPr lang="sl-SI" sz="3200" dirty="0"/>
          </a:p>
          <a:p>
            <a:pPr lvl="1"/>
            <a:r>
              <a:rPr lang="en-GB" sz="3200" dirty="0" err="1"/>
              <a:t>Platforme</a:t>
            </a:r>
            <a:r>
              <a:rPr lang="en-GB" sz="3200" dirty="0"/>
              <a:t> za </a:t>
            </a:r>
            <a:r>
              <a:rPr lang="en-GB" sz="3200" dirty="0" err="1"/>
              <a:t>rezervacije</a:t>
            </a:r>
            <a:r>
              <a:rPr lang="en-GB" sz="3200" dirty="0"/>
              <a:t> in </a:t>
            </a:r>
            <a:r>
              <a:rPr lang="en-GB" sz="3200" dirty="0" err="1"/>
              <a:t>informacije</a:t>
            </a:r>
            <a:endParaRPr lang="sl-SI" sz="3200" dirty="0"/>
          </a:p>
          <a:p>
            <a:pPr lvl="1"/>
            <a:r>
              <a:rPr lang="en-GB" sz="3200" dirty="0" err="1"/>
              <a:t>Dogodki</a:t>
            </a:r>
            <a:endParaRPr lang="sl-SI" sz="3200" dirty="0"/>
          </a:p>
          <a:p>
            <a:pPr lvl="1"/>
            <a:r>
              <a:rPr lang="en-GB" sz="3200" dirty="0"/>
              <a:t>Video, </a:t>
            </a:r>
            <a:r>
              <a:rPr lang="en-GB" sz="3200" dirty="0" err="1"/>
              <a:t>avdio</a:t>
            </a:r>
            <a:r>
              <a:rPr lang="en-GB" sz="3200" dirty="0"/>
              <a:t> in </a:t>
            </a:r>
            <a:r>
              <a:rPr lang="en-GB" sz="3200" dirty="0" err="1"/>
              <a:t>promocijska</a:t>
            </a:r>
            <a:r>
              <a:rPr lang="en-GB" sz="3200" dirty="0"/>
              <a:t> </a:t>
            </a:r>
            <a:r>
              <a:rPr lang="en-GB" sz="3200" dirty="0" err="1"/>
              <a:t>gradiva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18113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1FE0D-F2E9-5529-A869-CE5F1E5A8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Izkoristite</a:t>
            </a:r>
            <a:r>
              <a:rPr lang="it-IT" dirty="0"/>
              <a:t> </a:t>
            </a:r>
            <a:r>
              <a:rPr lang="it-IT" dirty="0" err="1"/>
              <a:t>povratne</a:t>
            </a:r>
            <a:r>
              <a:rPr lang="it-IT" dirty="0"/>
              <a:t> </a:t>
            </a:r>
            <a:r>
              <a:rPr lang="it-IT" dirty="0" err="1"/>
              <a:t>informacije</a:t>
            </a:r>
            <a:r>
              <a:rPr lang="it-IT" dirty="0"/>
              <a:t> in </a:t>
            </a:r>
            <a:r>
              <a:rPr lang="it-IT" dirty="0" err="1"/>
              <a:t>ocene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7622C8-1CAE-EF54-9250-0CBE739F30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sz="3600" dirty="0" err="1"/>
              <a:t>Spodbujajte</a:t>
            </a:r>
            <a:r>
              <a:rPr lang="en-GB" sz="3600" dirty="0"/>
              <a:t> </a:t>
            </a:r>
            <a:r>
              <a:rPr lang="en-GB" sz="3600" dirty="0" err="1"/>
              <a:t>obiskovalce</a:t>
            </a:r>
            <a:r>
              <a:rPr lang="en-GB" sz="3600" dirty="0"/>
              <a:t> s </a:t>
            </a:r>
            <a:r>
              <a:rPr lang="en-GB" sz="3600" dirty="0" err="1"/>
              <a:t>posebnimi</a:t>
            </a:r>
            <a:r>
              <a:rPr lang="en-GB" sz="3600" dirty="0"/>
              <a:t> </a:t>
            </a:r>
            <a:r>
              <a:rPr lang="en-GB" sz="3600" dirty="0" err="1"/>
              <a:t>potrebami</a:t>
            </a:r>
            <a:r>
              <a:rPr lang="en-GB" sz="3600" dirty="0"/>
              <a:t>, </a:t>
            </a:r>
            <a:r>
              <a:rPr lang="en-GB" sz="3600" dirty="0" err="1"/>
              <a:t>naj</a:t>
            </a:r>
            <a:r>
              <a:rPr lang="en-GB" sz="3600" dirty="0"/>
              <a:t> </a:t>
            </a:r>
            <a:r>
              <a:rPr lang="en-GB" sz="3600" dirty="0" err="1"/>
              <a:t>pustijo</a:t>
            </a:r>
            <a:r>
              <a:rPr lang="en-GB" sz="3600" dirty="0"/>
              <a:t> </a:t>
            </a:r>
            <a:r>
              <a:rPr lang="en-GB" sz="3600" dirty="0" err="1"/>
              <a:t>ocene</a:t>
            </a:r>
            <a:r>
              <a:rPr lang="en-GB" sz="3600" dirty="0"/>
              <a:t> </a:t>
            </a:r>
            <a:r>
              <a:rPr lang="en-GB" sz="3600" dirty="0" err="1"/>
              <a:t>na</a:t>
            </a:r>
            <a:r>
              <a:rPr lang="en-GB" sz="3600" dirty="0"/>
              <a:t> </a:t>
            </a:r>
            <a:r>
              <a:rPr lang="en-GB" sz="3600" dirty="0" err="1"/>
              <a:t>potovalnih</a:t>
            </a:r>
            <a:r>
              <a:rPr lang="en-GB" sz="3600" dirty="0"/>
              <a:t> </a:t>
            </a:r>
            <a:r>
              <a:rPr lang="en-GB" sz="3600" dirty="0" err="1"/>
              <a:t>spletnih</a:t>
            </a:r>
            <a:r>
              <a:rPr lang="en-GB" sz="3600" dirty="0"/>
              <a:t> </a:t>
            </a:r>
            <a:r>
              <a:rPr lang="en-GB" sz="3600" dirty="0" err="1"/>
              <a:t>straneh</a:t>
            </a:r>
            <a:r>
              <a:rPr lang="en-GB" sz="3600" dirty="0"/>
              <a:t> </a:t>
            </a:r>
            <a:r>
              <a:rPr lang="en-GB" sz="3600" dirty="0" err="1"/>
              <a:t>ali</a:t>
            </a:r>
            <a:r>
              <a:rPr lang="en-GB" sz="3600" dirty="0"/>
              <a:t> v </a:t>
            </a:r>
            <a:r>
              <a:rPr lang="en-GB" sz="3600" dirty="0" err="1"/>
              <a:t>vaši</a:t>
            </a:r>
            <a:r>
              <a:rPr lang="en-GB" sz="3600" dirty="0"/>
              <a:t> </a:t>
            </a:r>
            <a:r>
              <a:rPr lang="en-GB" sz="3600" dirty="0" err="1"/>
              <a:t>knjigi</a:t>
            </a:r>
            <a:r>
              <a:rPr lang="en-GB" sz="3600" dirty="0"/>
              <a:t> </a:t>
            </a:r>
            <a:r>
              <a:rPr lang="en-GB" sz="3600" dirty="0" err="1"/>
              <a:t>gostov</a:t>
            </a:r>
            <a:r>
              <a:rPr lang="en-GB" sz="3600" dirty="0"/>
              <a:t>.</a:t>
            </a:r>
            <a:endParaRPr lang="sl-SI" sz="3600" dirty="0"/>
          </a:p>
          <a:p>
            <a:pPr lvl="1"/>
            <a:r>
              <a:rPr lang="en-GB" sz="3600" dirty="0" err="1"/>
              <a:t>Njihove</a:t>
            </a:r>
            <a:r>
              <a:rPr lang="en-GB" sz="3600" dirty="0"/>
              <a:t> </a:t>
            </a:r>
            <a:r>
              <a:rPr lang="en-GB" sz="3600" dirty="0" err="1"/>
              <a:t>pozitivne</a:t>
            </a:r>
            <a:r>
              <a:rPr lang="en-GB" sz="3600" dirty="0"/>
              <a:t> </a:t>
            </a:r>
            <a:r>
              <a:rPr lang="en-GB" sz="3600" dirty="0" err="1"/>
              <a:t>ocene</a:t>
            </a:r>
            <a:r>
              <a:rPr lang="en-GB" sz="3600" dirty="0"/>
              <a:t> </a:t>
            </a:r>
            <a:r>
              <a:rPr lang="en-GB" sz="3600" dirty="0" err="1"/>
              <a:t>lahko</a:t>
            </a:r>
            <a:r>
              <a:rPr lang="en-GB" sz="3600" dirty="0"/>
              <a:t> </a:t>
            </a:r>
            <a:r>
              <a:rPr lang="en-GB" sz="3600" dirty="0" err="1"/>
              <a:t>prepričajo</a:t>
            </a:r>
            <a:r>
              <a:rPr lang="en-GB" sz="3600" dirty="0"/>
              <a:t> </a:t>
            </a:r>
            <a:r>
              <a:rPr lang="en-GB" sz="3600" dirty="0" err="1"/>
              <a:t>druge</a:t>
            </a:r>
            <a:r>
              <a:rPr lang="en-GB" sz="3600" dirty="0"/>
              <a:t>.</a:t>
            </a:r>
            <a:endParaRPr lang="sl-SI" sz="3600" dirty="0"/>
          </a:p>
          <a:p>
            <a:pPr lvl="1"/>
            <a:r>
              <a:rPr lang="en-GB" sz="3600" dirty="0"/>
              <a:t>Tudi </a:t>
            </a:r>
            <a:r>
              <a:rPr lang="en-GB" sz="3600" dirty="0" err="1"/>
              <a:t>konstruktivno</a:t>
            </a:r>
            <a:r>
              <a:rPr lang="en-GB" sz="3600" dirty="0"/>
              <a:t> </a:t>
            </a:r>
            <a:r>
              <a:rPr lang="en-GB" sz="3600" dirty="0" err="1"/>
              <a:t>kritiko</a:t>
            </a:r>
            <a:r>
              <a:rPr lang="en-GB" sz="3600" dirty="0"/>
              <a:t> </a:t>
            </a:r>
            <a:r>
              <a:rPr lang="en-GB" sz="3600" dirty="0" err="1"/>
              <a:t>lahko</a:t>
            </a:r>
            <a:r>
              <a:rPr lang="en-GB" sz="3600" dirty="0"/>
              <a:t> </a:t>
            </a:r>
            <a:r>
              <a:rPr lang="en-GB" sz="3600" dirty="0" err="1"/>
              <a:t>obrnete</a:t>
            </a:r>
            <a:r>
              <a:rPr lang="en-GB" sz="3600" dirty="0"/>
              <a:t> v </a:t>
            </a:r>
            <a:r>
              <a:rPr lang="en-GB" sz="3600" dirty="0" err="1"/>
              <a:t>svojo</a:t>
            </a:r>
            <a:r>
              <a:rPr lang="en-GB" sz="3600" dirty="0"/>
              <a:t> </a:t>
            </a:r>
            <a:r>
              <a:rPr lang="en-GB" sz="3600" dirty="0" err="1"/>
              <a:t>korist</a:t>
            </a:r>
            <a:r>
              <a:rPr lang="en-GB" sz="3600" dirty="0"/>
              <a:t>, </a:t>
            </a:r>
            <a:r>
              <a:rPr lang="en-GB" sz="3600" dirty="0" err="1"/>
              <a:t>če</a:t>
            </a:r>
            <a:r>
              <a:rPr lang="en-GB" sz="3600" dirty="0"/>
              <a:t> </a:t>
            </a:r>
            <a:r>
              <a:rPr lang="en-GB" sz="3600" dirty="0" err="1"/>
              <a:t>nanjo</a:t>
            </a:r>
            <a:r>
              <a:rPr lang="en-GB" sz="3600" dirty="0"/>
              <a:t> </a:t>
            </a:r>
            <a:r>
              <a:rPr lang="en-GB" sz="3600" dirty="0" err="1"/>
              <a:t>odgovorite</a:t>
            </a:r>
            <a:r>
              <a:rPr lang="en-GB" sz="3600" dirty="0"/>
              <a:t> </a:t>
            </a:r>
            <a:r>
              <a:rPr lang="en-GB" sz="3600" dirty="0" err="1"/>
              <a:t>javno</a:t>
            </a:r>
            <a:r>
              <a:rPr lang="en-GB" sz="3600" dirty="0"/>
              <a:t>.</a:t>
            </a:r>
            <a:endParaRPr lang="sl-SI" sz="3600" dirty="0"/>
          </a:p>
          <a:p>
            <a:pPr lvl="1"/>
            <a:r>
              <a:rPr lang="en-GB" sz="3600" dirty="0" err="1"/>
              <a:t>Zberite</a:t>
            </a:r>
            <a:r>
              <a:rPr lang="en-GB" sz="3600" dirty="0"/>
              <a:t> </a:t>
            </a:r>
            <a:r>
              <a:rPr lang="en-GB" sz="3600" dirty="0" err="1"/>
              <a:t>izjave</a:t>
            </a:r>
            <a:r>
              <a:rPr lang="en-GB" sz="3600" dirty="0"/>
              <a:t> </a:t>
            </a:r>
            <a:r>
              <a:rPr lang="en-GB" sz="3600" dirty="0" err="1"/>
              <a:t>gostov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89412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527BD-FB47-2CD7-060D-FB24CF80B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Poskrbite</a:t>
            </a:r>
            <a:r>
              <a:rPr lang="en-GB" dirty="0"/>
              <a:t>, da so </a:t>
            </a:r>
            <a:r>
              <a:rPr lang="en-GB" dirty="0" err="1"/>
              <a:t>marketinški</a:t>
            </a:r>
            <a:r>
              <a:rPr lang="en-GB" dirty="0"/>
              <a:t> </a:t>
            </a:r>
            <a:r>
              <a:rPr lang="en-GB" dirty="0" err="1"/>
              <a:t>materiali</a:t>
            </a:r>
            <a:r>
              <a:rPr lang="en-GB" dirty="0"/>
              <a:t> </a:t>
            </a:r>
            <a:r>
              <a:rPr lang="en-GB" dirty="0" err="1"/>
              <a:t>dostopni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6FBC9-32A6-6DB2-E6AE-FF6491216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sz="4000" dirty="0" err="1"/>
              <a:t>Spletna</a:t>
            </a:r>
            <a:r>
              <a:rPr lang="en-GB" sz="4000" dirty="0"/>
              <a:t> </a:t>
            </a:r>
            <a:r>
              <a:rPr lang="en-GB" sz="4000" dirty="0" err="1"/>
              <a:t>stran</a:t>
            </a:r>
            <a:endParaRPr lang="sl-SI" sz="4000" dirty="0"/>
          </a:p>
          <a:p>
            <a:pPr lvl="1"/>
            <a:r>
              <a:rPr lang="en-GB" sz="4000" dirty="0"/>
              <a:t>PDF-ji in </a:t>
            </a:r>
            <a:r>
              <a:rPr lang="en-GB" sz="4000" dirty="0" err="1"/>
              <a:t>dokumenti</a:t>
            </a:r>
            <a:endParaRPr lang="sl-SI" sz="4000" dirty="0"/>
          </a:p>
          <a:p>
            <a:pPr lvl="1"/>
            <a:r>
              <a:rPr lang="en-GB" sz="4000" dirty="0"/>
              <a:t>E-</a:t>
            </a:r>
            <a:r>
              <a:rPr lang="en-GB" sz="4000" dirty="0" err="1"/>
              <a:t>pošta</a:t>
            </a:r>
            <a:endParaRPr lang="sl-SI" sz="4000" dirty="0"/>
          </a:p>
          <a:p>
            <a:pPr lvl="1"/>
            <a:r>
              <a:rPr lang="en-GB" sz="4000" dirty="0" err="1"/>
              <a:t>Družbena</a:t>
            </a:r>
            <a:r>
              <a:rPr lang="en-GB" sz="4000" dirty="0"/>
              <a:t> </a:t>
            </a:r>
            <a:r>
              <a:rPr lang="en-GB" sz="4000" dirty="0" err="1"/>
              <a:t>omrežja</a:t>
            </a:r>
            <a:endParaRPr lang="sl-SI" sz="4000" dirty="0"/>
          </a:p>
          <a:p>
            <a:pPr lvl="1"/>
            <a:r>
              <a:rPr lang="en-GB" sz="4000" dirty="0" err="1"/>
              <a:t>Tiskani</a:t>
            </a:r>
            <a:r>
              <a:rPr lang="en-GB" sz="4000" dirty="0"/>
              <a:t> </a:t>
            </a:r>
            <a:r>
              <a:rPr lang="en-GB" sz="4000" dirty="0" err="1"/>
              <a:t>materiali</a:t>
            </a:r>
            <a:endParaRPr lang="sl-SI" sz="4000" dirty="0"/>
          </a:p>
          <a:p>
            <a:pPr lvl="1"/>
            <a:r>
              <a:rPr lang="en-GB" sz="4000" dirty="0" err="1"/>
              <a:t>Znanje</a:t>
            </a:r>
            <a:r>
              <a:rPr lang="en-GB" sz="4000" dirty="0"/>
              <a:t> </a:t>
            </a:r>
            <a:r>
              <a:rPr lang="en-GB" sz="4000" dirty="0" err="1"/>
              <a:t>osebja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992616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D38CD-9086-3F45-8089-531ADFF85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Informacije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poti</a:t>
            </a:r>
            <a:r>
              <a:rPr lang="en-GB" dirty="0"/>
              <a:t> </a:t>
            </a:r>
            <a:r>
              <a:rPr lang="en-GB" dirty="0" err="1"/>
              <a:t>obiskovalca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BF84C9-76CA-8BE5-ED46-F446B9F0DB6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2800" b="1" dirty="0"/>
              <a:t>NAČRTOVANJE IN REZERVACIJA: OZAVEŠČANJE O DOSTOPNOSTI</a:t>
            </a:r>
            <a:endParaRPr lang="sl-SI" sz="2800" b="1" dirty="0"/>
          </a:p>
          <a:p>
            <a:r>
              <a:rPr lang="en-GB" sz="2800" b="1" dirty="0"/>
              <a:t>Med </a:t>
            </a:r>
            <a:r>
              <a:rPr lang="en-GB" sz="2800" b="1" dirty="0" err="1"/>
              <a:t>dobre</a:t>
            </a:r>
            <a:r>
              <a:rPr lang="en-GB" sz="2800" b="1" dirty="0"/>
              <a:t> </a:t>
            </a:r>
            <a:r>
              <a:rPr lang="en-GB" sz="2800" b="1" dirty="0" err="1"/>
              <a:t>prakse</a:t>
            </a:r>
            <a:r>
              <a:rPr lang="en-GB" sz="2800" b="1" dirty="0"/>
              <a:t> </a:t>
            </a:r>
            <a:r>
              <a:rPr lang="en-GB" sz="2800" b="1" dirty="0" err="1"/>
              <a:t>spadajo</a:t>
            </a:r>
            <a:r>
              <a:rPr lang="en-GB" sz="2800" b="1" dirty="0"/>
              <a:t>:</a:t>
            </a:r>
            <a:endParaRPr lang="sl-SI" sz="2800" b="1" dirty="0"/>
          </a:p>
          <a:p>
            <a:pPr lvl="1"/>
            <a:r>
              <a:rPr lang="en-GB" sz="2400" dirty="0" err="1"/>
              <a:t>Povezave</a:t>
            </a:r>
            <a:r>
              <a:rPr lang="en-GB" sz="2400" dirty="0"/>
              <a:t> do </a:t>
            </a:r>
            <a:r>
              <a:rPr lang="en-GB" sz="2400" dirty="0" err="1"/>
              <a:t>informacij</a:t>
            </a:r>
            <a:r>
              <a:rPr lang="en-GB" sz="2400" dirty="0"/>
              <a:t> o </a:t>
            </a:r>
            <a:r>
              <a:rPr lang="en-GB" sz="2400" dirty="0" err="1"/>
              <a:t>dostopnosti</a:t>
            </a:r>
            <a:r>
              <a:rPr lang="en-GB" sz="2400" dirty="0"/>
              <a:t> </a:t>
            </a:r>
            <a:r>
              <a:rPr lang="en-GB" sz="2400" dirty="0" err="1"/>
              <a:t>neposredno</a:t>
            </a:r>
            <a:r>
              <a:rPr lang="en-GB" sz="2400" dirty="0"/>
              <a:t> s </a:t>
            </a:r>
            <a:r>
              <a:rPr lang="en-GB" sz="2400" dirty="0" err="1"/>
              <a:t>strani</a:t>
            </a:r>
            <a:r>
              <a:rPr lang="en-GB" sz="2400" dirty="0"/>
              <a:t> za </a:t>
            </a:r>
            <a:r>
              <a:rPr lang="en-GB" sz="2400" dirty="0" err="1"/>
              <a:t>rezervacije</a:t>
            </a:r>
            <a:endParaRPr lang="sl-SI" sz="2400" dirty="0"/>
          </a:p>
          <a:p>
            <a:pPr lvl="1"/>
            <a:r>
              <a:rPr lang="en-GB" sz="2400" dirty="0" err="1">
                <a:solidFill>
                  <a:schemeClr val="tx1"/>
                </a:solidFill>
              </a:rPr>
              <a:t>Jasni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err="1">
                <a:solidFill>
                  <a:schemeClr val="tx1"/>
                </a:solidFill>
              </a:rPr>
              <a:t>kontaktni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err="1">
                <a:solidFill>
                  <a:schemeClr val="tx1"/>
                </a:solidFill>
              </a:rPr>
              <a:t>podatki</a:t>
            </a:r>
            <a:r>
              <a:rPr lang="en-GB" sz="2400" dirty="0">
                <a:solidFill>
                  <a:schemeClr val="tx1"/>
                </a:solidFill>
              </a:rPr>
              <a:t> za </a:t>
            </a:r>
            <a:r>
              <a:rPr lang="en-GB" sz="2400" dirty="0" err="1">
                <a:solidFill>
                  <a:schemeClr val="tx1"/>
                </a:solidFill>
              </a:rPr>
              <a:t>vprašanja</a:t>
            </a:r>
            <a:r>
              <a:rPr lang="en-GB" sz="2400" dirty="0">
                <a:solidFill>
                  <a:schemeClr val="tx1"/>
                </a:solidFill>
              </a:rPr>
              <a:t> v </a:t>
            </a:r>
            <a:r>
              <a:rPr lang="en-GB" sz="2400" dirty="0" err="1">
                <a:solidFill>
                  <a:schemeClr val="tx1"/>
                </a:solidFill>
              </a:rPr>
              <a:t>zvezi</a:t>
            </a:r>
            <a:r>
              <a:rPr lang="en-GB" sz="2400" dirty="0">
                <a:solidFill>
                  <a:schemeClr val="tx1"/>
                </a:solidFill>
              </a:rPr>
              <a:t> z </a:t>
            </a:r>
            <a:r>
              <a:rPr lang="en-GB" sz="2400" dirty="0" err="1">
                <a:solidFill>
                  <a:schemeClr val="tx1"/>
                </a:solidFill>
              </a:rPr>
              <a:t>dostopnostjo</a:t>
            </a:r>
            <a:endParaRPr lang="sl-SI" sz="2400" dirty="0">
              <a:solidFill>
                <a:schemeClr val="tx1"/>
              </a:solidFill>
            </a:endParaRPr>
          </a:p>
          <a:p>
            <a:pPr lvl="1"/>
            <a:r>
              <a:rPr lang="en-GB" sz="2400" dirty="0" err="1">
                <a:solidFill>
                  <a:schemeClr val="tx1"/>
                </a:solidFill>
              </a:rPr>
              <a:t>Potrditvena</a:t>
            </a:r>
            <a:r>
              <a:rPr lang="en-GB" sz="2400" dirty="0">
                <a:solidFill>
                  <a:schemeClr val="tx1"/>
                </a:solidFill>
              </a:rPr>
              <a:t> e-</a:t>
            </a:r>
            <a:r>
              <a:rPr lang="en-GB" sz="2400" dirty="0" err="1">
                <a:solidFill>
                  <a:schemeClr val="tx1"/>
                </a:solidFill>
              </a:rPr>
              <a:t>sporočila</a:t>
            </a:r>
            <a:r>
              <a:rPr lang="en-GB" sz="2400" dirty="0">
                <a:solidFill>
                  <a:schemeClr val="tx1"/>
                </a:solidFill>
              </a:rPr>
              <a:t>, ki </a:t>
            </a:r>
            <a:r>
              <a:rPr lang="en-GB" sz="2400" dirty="0" err="1">
                <a:solidFill>
                  <a:schemeClr val="tx1"/>
                </a:solidFill>
              </a:rPr>
              <a:t>ponovno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err="1">
                <a:solidFill>
                  <a:schemeClr val="tx1"/>
                </a:solidFill>
              </a:rPr>
              <a:t>navajajo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err="1">
                <a:solidFill>
                  <a:schemeClr val="tx1"/>
                </a:solidFill>
              </a:rPr>
              <a:t>ključne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err="1">
                <a:solidFill>
                  <a:schemeClr val="tx1"/>
                </a:solidFill>
              </a:rPr>
              <a:t>informacije</a:t>
            </a:r>
            <a:r>
              <a:rPr lang="en-GB" sz="2400" dirty="0">
                <a:solidFill>
                  <a:schemeClr val="tx1"/>
                </a:solidFill>
              </a:rPr>
              <a:t> o </a:t>
            </a:r>
            <a:r>
              <a:rPr lang="en-GB" sz="2400" dirty="0" err="1">
                <a:solidFill>
                  <a:schemeClr val="tx1"/>
                </a:solidFill>
              </a:rPr>
              <a:t>dostopnosti</a:t>
            </a:r>
            <a:endParaRPr lang="sl-SI" sz="2400" dirty="0">
              <a:solidFill>
                <a:schemeClr val="tx1"/>
              </a:solidFill>
            </a:endParaRPr>
          </a:p>
          <a:p>
            <a:pPr lvl="1"/>
            <a:r>
              <a:rPr lang="en-GB" sz="2400" dirty="0" err="1">
                <a:solidFill>
                  <a:schemeClr val="tx1"/>
                </a:solidFill>
              </a:rPr>
              <a:t>Možnosti</a:t>
            </a:r>
            <a:r>
              <a:rPr lang="en-GB" sz="2400" dirty="0">
                <a:solidFill>
                  <a:schemeClr val="tx1"/>
                </a:solidFill>
              </a:rPr>
              <a:t> za </a:t>
            </a:r>
            <a:r>
              <a:rPr lang="en-GB" sz="2400" dirty="0" err="1">
                <a:solidFill>
                  <a:schemeClr val="tx1"/>
                </a:solidFill>
              </a:rPr>
              <a:t>navedbo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err="1">
                <a:solidFill>
                  <a:schemeClr val="tx1"/>
                </a:solidFill>
              </a:rPr>
              <a:t>zahtev</a:t>
            </a:r>
            <a:r>
              <a:rPr lang="en-GB" sz="2400" dirty="0">
                <a:solidFill>
                  <a:schemeClr val="tx1"/>
                </a:solidFill>
              </a:rPr>
              <a:t> glede </a:t>
            </a:r>
            <a:r>
              <a:rPr lang="en-GB" sz="2400" dirty="0" err="1">
                <a:solidFill>
                  <a:schemeClr val="tx1"/>
                </a:solidFill>
              </a:rPr>
              <a:t>dostopnosti</a:t>
            </a:r>
            <a:r>
              <a:rPr lang="en-GB" sz="2400" dirty="0">
                <a:solidFill>
                  <a:schemeClr val="tx1"/>
                </a:solidFill>
              </a:rPr>
              <a:t>, ne da bi se </a:t>
            </a:r>
            <a:r>
              <a:rPr lang="en-GB" sz="2400" dirty="0" err="1">
                <a:solidFill>
                  <a:schemeClr val="tx1"/>
                </a:solidFill>
              </a:rPr>
              <a:t>obiskovalci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err="1">
                <a:solidFill>
                  <a:schemeClr val="tx1"/>
                </a:solidFill>
              </a:rPr>
              <a:t>počutili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err="1">
                <a:solidFill>
                  <a:schemeClr val="tx1"/>
                </a:solidFill>
              </a:rPr>
              <a:t>kot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err="1">
                <a:solidFill>
                  <a:schemeClr val="tx1"/>
                </a:solidFill>
              </a:rPr>
              <a:t>izjema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FE93AA5-FE85-DC22-DDDF-DE924A7A61B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2800" b="1" dirty="0"/>
              <a:t>PRIHOD IN PRVI STIK: </a:t>
            </a:r>
            <a:r>
              <a:rPr lang="sl-SI" sz="2800" b="1" dirty="0"/>
              <a:t>ORIENTACIJA JE POMEMBNA</a:t>
            </a:r>
          </a:p>
          <a:p>
            <a:r>
              <a:rPr lang="pl-PL" sz="2800" b="1" dirty="0"/>
              <a:t>Kaj je v tej fazi najbolj v pomoč:</a:t>
            </a:r>
          </a:p>
          <a:p>
            <a:pPr lvl="1"/>
            <a:r>
              <a:rPr lang="en-GB" sz="2400" dirty="0"/>
              <a:t>Jasna </a:t>
            </a:r>
            <a:r>
              <a:rPr lang="en-GB" sz="2400" dirty="0" err="1"/>
              <a:t>označitev</a:t>
            </a:r>
            <a:r>
              <a:rPr lang="en-GB" sz="2400" dirty="0"/>
              <a:t> </a:t>
            </a:r>
            <a:r>
              <a:rPr lang="sl-SI" sz="2400" dirty="0"/>
              <a:t>pri vhodu/prihodu</a:t>
            </a:r>
          </a:p>
          <a:p>
            <a:pPr lvl="1"/>
            <a:r>
              <a:rPr lang="en-GB" sz="2400" dirty="0" err="1"/>
              <a:t>Osebje</a:t>
            </a:r>
            <a:r>
              <a:rPr lang="en-GB" sz="2400" dirty="0"/>
              <a:t>, ki </a:t>
            </a:r>
            <a:r>
              <a:rPr lang="en-GB" sz="2400" dirty="0" err="1"/>
              <a:t>ve</a:t>
            </a:r>
            <a:r>
              <a:rPr lang="en-GB" sz="2400" dirty="0"/>
              <a:t>, </a:t>
            </a:r>
            <a:r>
              <a:rPr lang="en-GB" sz="2400" dirty="0" err="1"/>
              <a:t>kje</a:t>
            </a:r>
            <a:r>
              <a:rPr lang="en-GB" sz="2400" dirty="0"/>
              <a:t> se </a:t>
            </a:r>
            <a:r>
              <a:rPr lang="en-GB" sz="2400" dirty="0" err="1"/>
              <a:t>začnejo</a:t>
            </a:r>
            <a:r>
              <a:rPr lang="en-GB" sz="2400" dirty="0"/>
              <a:t> </a:t>
            </a:r>
            <a:r>
              <a:rPr lang="en-GB" sz="2400" dirty="0" err="1"/>
              <a:t>dostopne</a:t>
            </a:r>
            <a:r>
              <a:rPr lang="en-GB" sz="2400" dirty="0"/>
              <a:t> </a:t>
            </a:r>
            <a:r>
              <a:rPr lang="en-GB" sz="2400" dirty="0" err="1"/>
              <a:t>poti</a:t>
            </a:r>
            <a:endParaRPr lang="sl-SI" sz="2400" dirty="0"/>
          </a:p>
          <a:p>
            <a:pPr lvl="1"/>
            <a:r>
              <a:rPr lang="en-GB" sz="2400" dirty="0" err="1"/>
              <a:t>Informacijske</a:t>
            </a:r>
            <a:r>
              <a:rPr lang="en-GB" sz="2400" dirty="0"/>
              <a:t> </a:t>
            </a:r>
            <a:r>
              <a:rPr lang="en-GB" sz="2400" dirty="0" err="1"/>
              <a:t>točke</a:t>
            </a:r>
            <a:r>
              <a:rPr lang="en-GB" sz="2400" dirty="0"/>
              <a:t>, ki so </a:t>
            </a:r>
            <a:r>
              <a:rPr lang="en-GB" sz="2400" dirty="0" err="1"/>
              <a:t>fizično</a:t>
            </a:r>
            <a:r>
              <a:rPr lang="en-GB" sz="2400" dirty="0"/>
              <a:t> in </a:t>
            </a:r>
            <a:r>
              <a:rPr lang="en-GB" sz="2400" dirty="0" err="1"/>
              <a:t>socialno</a:t>
            </a:r>
            <a:r>
              <a:rPr lang="en-GB" sz="2400" dirty="0"/>
              <a:t> </a:t>
            </a:r>
            <a:r>
              <a:rPr lang="en-GB" sz="2400" dirty="0" err="1"/>
              <a:t>dostopne</a:t>
            </a:r>
            <a:endParaRPr lang="sl-SI" sz="2400" dirty="0"/>
          </a:p>
          <a:p>
            <a:pPr lvl="1"/>
            <a:r>
              <a:rPr lang="sl-SI" sz="2400" dirty="0"/>
              <a:t>Dosegljivi </a:t>
            </a:r>
            <a:r>
              <a:rPr lang="en-GB" sz="2400" dirty="0" err="1"/>
              <a:t>zemljevidi</a:t>
            </a:r>
            <a:r>
              <a:rPr lang="en-GB" sz="2400" dirty="0"/>
              <a:t>, ki </a:t>
            </a:r>
            <a:r>
              <a:rPr lang="en-GB" sz="2400" dirty="0" err="1"/>
              <a:t>prikazujejo</a:t>
            </a:r>
            <a:r>
              <a:rPr lang="en-GB" sz="2400" dirty="0"/>
              <a:t> </a:t>
            </a:r>
            <a:r>
              <a:rPr lang="en-GB" sz="2400" dirty="0" err="1"/>
              <a:t>dostopne</a:t>
            </a:r>
            <a:r>
              <a:rPr lang="en-GB" sz="2400" dirty="0"/>
              <a:t> </a:t>
            </a:r>
            <a:r>
              <a:rPr lang="en-GB" sz="2400" dirty="0" err="1"/>
              <a:t>poti</a:t>
            </a:r>
            <a:r>
              <a:rPr lang="en-GB" sz="2400" dirty="0"/>
              <a:t>, ne le </a:t>
            </a:r>
            <a:r>
              <a:rPr lang="en-GB" sz="2400" dirty="0" err="1"/>
              <a:t>glavne</a:t>
            </a:r>
            <a:r>
              <a:rPr lang="en-GB" sz="2400" dirty="0"/>
              <a:t> </a:t>
            </a:r>
            <a:r>
              <a:rPr lang="en-GB" sz="2400" dirty="0" err="1"/>
              <a:t>poti</a:t>
            </a:r>
            <a:endParaRPr lang="sl-SI" sz="2400" dirty="0"/>
          </a:p>
          <a:p>
            <a:pPr lvl="1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7487554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3626C21D3572647B2A253AA74E92EE4" ma:contentTypeVersion="21" ma:contentTypeDescription="Ustvari nov dokument." ma:contentTypeScope="" ma:versionID="24ceb8b0b81e4e91e9fe6d7c8ab11fab">
  <xsd:schema xmlns:xsd="http://www.w3.org/2001/XMLSchema" xmlns:xs="http://www.w3.org/2001/XMLSchema" xmlns:p="http://schemas.microsoft.com/office/2006/metadata/properties" xmlns:ns2="3a5d1d9f-d4d3-4255-b7d4-3b733ef2d2ce" xmlns:ns3="180d5d05-33dd-4c09-958b-a491cf4c50cc" targetNamespace="http://schemas.microsoft.com/office/2006/metadata/properties" ma:root="true" ma:fieldsID="7c3017fead9220a05f57be8f82c2f4f7" ns2:_="" ns3:_="">
    <xsd:import namespace="3a5d1d9f-d4d3-4255-b7d4-3b733ef2d2ce"/>
    <xsd:import namespace="180d5d05-33dd-4c09-958b-a491cf4c50c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5d1d9f-d4d3-4255-b7d4-3b733ef2d2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Oznake slike" ma:readOnly="false" ma:fieldId="{5cf76f15-5ced-4ddc-b409-7134ff3c332f}" ma:taxonomyMulti="true" ma:sspId="0d193455-1fba-4e67-a8fd-7144643f5d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0d5d05-33dd-4c09-958b-a491cf4c50c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a1dacb2-a4de-4a6d-9162-f89ee2e0ab50}" ma:internalName="TaxCatchAll" ma:showField="CatchAllData" ma:web="180d5d05-33dd-4c09-958b-a491cf4c50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a5d1d9f-d4d3-4255-b7d4-3b733ef2d2ce">
      <Terms xmlns="http://schemas.microsoft.com/office/infopath/2007/PartnerControls"/>
    </lcf76f155ced4ddcb4097134ff3c332f>
    <TaxCatchAll xmlns="180d5d05-33dd-4c09-958b-a491cf4c50cc" xsi:nil="true"/>
  </documentManagement>
</p:properties>
</file>

<file path=customXml/itemProps1.xml><?xml version="1.0" encoding="utf-8"?>
<ds:datastoreItem xmlns:ds="http://schemas.openxmlformats.org/officeDocument/2006/customXml" ds:itemID="{0C4C533D-6A7D-4A57-9352-13F8584E80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5d1d9f-d4d3-4255-b7d4-3b733ef2d2ce"/>
    <ds:schemaRef ds:uri="180d5d05-33dd-4c09-958b-a491cf4c50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8C235B2-F2E0-4E37-815D-7BC9625287E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EE6EA22-040F-4FA8-B849-C5078748F78D}">
  <ds:schemaRefs>
    <ds:schemaRef ds:uri="http://schemas.microsoft.com/office/2006/metadata/properties"/>
    <ds:schemaRef ds:uri="http://schemas.microsoft.com/office/infopath/2007/PartnerControls"/>
    <ds:schemaRef ds:uri="3a5d1d9f-d4d3-4255-b7d4-3b733ef2d2ce"/>
    <ds:schemaRef ds:uri="180d5d05-33dd-4c09-958b-a491cf4c50c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212</TotalTime>
  <Words>1138</Words>
  <Application>Microsoft Office PowerPoint</Application>
  <PresentationFormat>Širokozaslonsko</PresentationFormat>
  <Paragraphs>132</Paragraphs>
  <Slides>14</Slides>
  <Notes>2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14</vt:i4>
      </vt:variant>
    </vt:vector>
  </HeadingPairs>
  <TitlesOfParts>
    <vt:vector size="18" baseType="lpstr">
      <vt:lpstr>Arial</vt:lpstr>
      <vt:lpstr>Calibri</vt:lpstr>
      <vt:lpstr>pplxSerif</vt:lpstr>
      <vt:lpstr>Retrospect</vt:lpstr>
      <vt:lpstr>MODUL 6: Promocija in trženje dostopnega turizma</vt:lpstr>
      <vt:lpstr>Cilji učenja</vt:lpstr>
      <vt:lpstr>Argumenti za dostopnost v marketingu</vt:lpstr>
      <vt:lpstr>Oblikovanje blagovne znamke in sporočil v okviru dostopnega turizma</vt:lpstr>
      <vt:lpstr>Vodnik za pripravo informacij o dostopnosti</vt:lpstr>
      <vt:lpstr>Vključujoči komunikacijski kanali</vt:lpstr>
      <vt:lpstr>Izkoristite povratne informacije in ocene</vt:lpstr>
      <vt:lpstr>Poskrbite, da so marketinški materiali dostopni</vt:lpstr>
      <vt:lpstr>Informacije na poti obiskovalca</vt:lpstr>
      <vt:lpstr>Informacije na poti obiskovalca</vt:lpstr>
      <vt:lpstr>Informacije na poti obiskovalca</vt:lpstr>
      <vt:lpstr>Seznam za preverjanje dostopnosti v marketingu </vt:lpstr>
      <vt:lpstr>Ključne ugotovitve</vt:lpstr>
      <vt:lpstr>Hvala!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Rafael Pupovac</dc:creator>
  <cp:lastModifiedBy>Sonja Vratarič</cp:lastModifiedBy>
  <cp:revision>14</cp:revision>
  <dcterms:created xsi:type="dcterms:W3CDTF">2026-01-18T21:27:19Z</dcterms:created>
  <dcterms:modified xsi:type="dcterms:W3CDTF">2026-05-20T11:23:52Z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0x01010063626C21D3572647B2A253AA74E92EE4</vt:lpwstr>
  </property>
  <property fmtid="{D5CDD505-2E9C-101B-9397-08002B2CF9AE}" pid="3" name="MediaServiceImageTags">
    <vt:lpwstr/>
  </property>
</Properties>
</file>